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18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notesSlides/notesSlide25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notesSlides/notesSlide14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ustom.xml" ContentType="application/vnd.openxmlformats-officedocument.custom-properties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</p:sldIdLst>
  <p:sldSz cx="9144000" cy="6858000" type="screen4x3"/>
  <p:notesSz cx="9144000" cy="6858000"/>
  <p:defaultTextStyle>
    <a:defPPr>
      <a:defRPr lang="th-TH"/>
    </a:defPPr>
    <a:lvl1pPr algn="l" rtl="0" fontAlgn="base">
      <a:spcBef>
        <a:spcPct val="0"/>
      </a:spcBef>
      <a:spcAft>
        <a:spcPct val="0"/>
      </a:spcAft>
      <a:defRPr sz="2800" kern="1200">
        <a:solidFill>
          <a:schemeClr val="tx1"/>
        </a:solidFill>
        <a:latin typeface="Arial" charset="0"/>
        <a:ea typeface="+mn-ea"/>
        <a:cs typeface="Angsana New" charset="-34"/>
      </a:defRPr>
    </a:lvl1pPr>
    <a:lvl2pPr marL="457200" algn="l" rtl="0" fontAlgn="base">
      <a:spcBef>
        <a:spcPct val="0"/>
      </a:spcBef>
      <a:spcAft>
        <a:spcPct val="0"/>
      </a:spcAft>
      <a:defRPr sz="2800" kern="1200">
        <a:solidFill>
          <a:schemeClr val="tx1"/>
        </a:solidFill>
        <a:latin typeface="Arial" charset="0"/>
        <a:ea typeface="+mn-ea"/>
        <a:cs typeface="Angsana New" charset="-34"/>
      </a:defRPr>
    </a:lvl2pPr>
    <a:lvl3pPr marL="914400" algn="l" rtl="0" fontAlgn="base">
      <a:spcBef>
        <a:spcPct val="0"/>
      </a:spcBef>
      <a:spcAft>
        <a:spcPct val="0"/>
      </a:spcAft>
      <a:defRPr sz="2800" kern="1200">
        <a:solidFill>
          <a:schemeClr val="tx1"/>
        </a:solidFill>
        <a:latin typeface="Arial" charset="0"/>
        <a:ea typeface="+mn-ea"/>
        <a:cs typeface="Angsana New" charset="-34"/>
      </a:defRPr>
    </a:lvl3pPr>
    <a:lvl4pPr marL="1371600" algn="l" rtl="0" fontAlgn="base">
      <a:spcBef>
        <a:spcPct val="0"/>
      </a:spcBef>
      <a:spcAft>
        <a:spcPct val="0"/>
      </a:spcAft>
      <a:defRPr sz="2800" kern="1200">
        <a:solidFill>
          <a:schemeClr val="tx1"/>
        </a:solidFill>
        <a:latin typeface="Arial" charset="0"/>
        <a:ea typeface="+mn-ea"/>
        <a:cs typeface="Angsana New" charset="-34"/>
      </a:defRPr>
    </a:lvl4pPr>
    <a:lvl5pPr marL="1828800" algn="l" rtl="0" fontAlgn="base">
      <a:spcBef>
        <a:spcPct val="0"/>
      </a:spcBef>
      <a:spcAft>
        <a:spcPct val="0"/>
      </a:spcAft>
      <a:defRPr sz="2800" kern="1200">
        <a:solidFill>
          <a:schemeClr val="tx1"/>
        </a:solidFill>
        <a:latin typeface="Arial" charset="0"/>
        <a:ea typeface="+mn-ea"/>
        <a:cs typeface="Angsana New" charset="-34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Arial" charset="0"/>
        <a:ea typeface="+mn-ea"/>
        <a:cs typeface="Angsana New" charset="-34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Arial" charset="0"/>
        <a:ea typeface="+mn-ea"/>
        <a:cs typeface="Angsana New" charset="-34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Arial" charset="0"/>
        <a:ea typeface="+mn-ea"/>
        <a:cs typeface="Angsana New" charset="-34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Arial" charset="0"/>
        <a:ea typeface="+mn-ea"/>
        <a:cs typeface="Angsana New" charset="-3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1849" autoAdjust="0"/>
  </p:normalViewPr>
  <p:slideViewPr>
    <p:cSldViewPr>
      <p:cViewPr varScale="1">
        <p:scale>
          <a:sx n="63" d="100"/>
          <a:sy n="63" d="100"/>
        </p:scale>
        <p:origin x="-1584" y="-10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962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Calibri" pitchFamily="34" charset="0"/>
                <a:cs typeface="Cordia New" pitchFamily="34" charset="-34"/>
              </a:defRPr>
            </a:lvl1pPr>
          </a:lstStyle>
          <a:p>
            <a:pPr>
              <a:defRPr/>
            </a:pPr>
            <a:endParaRPr lang="th-TH"/>
          </a:p>
        </p:txBody>
      </p:sp>
      <p:sp>
        <p:nvSpPr>
          <p:cNvPr id="6041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180013" y="0"/>
            <a:ext cx="3962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itchFamily="34" charset="0"/>
                <a:cs typeface="Cordia New" pitchFamily="34" charset="-34"/>
              </a:defRPr>
            </a:lvl1pPr>
          </a:lstStyle>
          <a:p>
            <a:pPr>
              <a:defRPr/>
            </a:pPr>
            <a:fld id="{0A989386-E2CD-4F3F-8070-ADA0CB0855C8}" type="datetimeFigureOut">
              <a:rPr lang="th-TH"/>
              <a:pPr>
                <a:defRPr/>
              </a:pPr>
              <a:t>14/03/60</a:t>
            </a:fld>
            <a:endParaRPr lang="th-TH"/>
          </a:p>
        </p:txBody>
      </p:sp>
      <p:sp>
        <p:nvSpPr>
          <p:cNvPr id="7172" name="Rectangle 4"/>
          <p:cNvSpPr>
            <a:spLocks noGrp="1" noRot="1" noChangeArrowheads="1" noTextEdit="1"/>
          </p:cNvSpPr>
          <p:nvPr>
            <p:ph type="sldImg" idx="2"/>
          </p:nvPr>
        </p:nvSpPr>
        <p:spPr bwMode="auto">
          <a:xfrm>
            <a:off x="2857500" y="514350"/>
            <a:ext cx="3429000" cy="25717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042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3257550"/>
            <a:ext cx="7315200" cy="3086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th-TH" noProof="0" smtClean="0"/>
              <a:t>Click to edit Master text styles</a:t>
            </a:r>
          </a:p>
          <a:p>
            <a:pPr lvl="1"/>
            <a:r>
              <a:rPr lang="th-TH" noProof="0" smtClean="0"/>
              <a:t>Second level</a:t>
            </a:r>
          </a:p>
          <a:p>
            <a:pPr lvl="2"/>
            <a:r>
              <a:rPr lang="th-TH" noProof="0" smtClean="0"/>
              <a:t>Third level</a:t>
            </a:r>
          </a:p>
          <a:p>
            <a:pPr lvl="3"/>
            <a:r>
              <a:rPr lang="th-TH" noProof="0" smtClean="0"/>
              <a:t>Fourth level</a:t>
            </a:r>
          </a:p>
          <a:p>
            <a:pPr lvl="4"/>
            <a:r>
              <a:rPr lang="th-TH" noProof="0" smtClean="0"/>
              <a:t>Fifth level</a:t>
            </a:r>
          </a:p>
        </p:txBody>
      </p:sp>
      <p:sp>
        <p:nvSpPr>
          <p:cNvPr id="6042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6513513"/>
            <a:ext cx="3962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Calibri" pitchFamily="34" charset="0"/>
                <a:cs typeface="Cordia New" pitchFamily="34" charset="-34"/>
              </a:defRPr>
            </a:lvl1pPr>
          </a:lstStyle>
          <a:p>
            <a:pPr>
              <a:defRPr/>
            </a:pPr>
            <a:endParaRPr lang="th-TH"/>
          </a:p>
        </p:txBody>
      </p:sp>
      <p:sp>
        <p:nvSpPr>
          <p:cNvPr id="6042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itchFamily="34" charset="0"/>
                <a:cs typeface="Cordia New" pitchFamily="34" charset="-34"/>
              </a:defRPr>
            </a:lvl1pPr>
          </a:lstStyle>
          <a:p>
            <a:pPr>
              <a:defRPr/>
            </a:pPr>
            <a:fld id="{CC406C99-E204-4AB2-8352-DBD54A501F4F}" type="slidenum">
              <a:rPr lang="en-US"/>
              <a:pPr>
                <a:defRPr/>
              </a:pPr>
              <a:t>‹#›</a:t>
            </a:fld>
            <a:endParaRPr lang="th-TH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Cordia New" pitchFamily="34" charset="-34"/>
      </a:defRPr>
    </a:lvl1pPr>
    <a:lvl2pPr marL="457200" algn="l" rtl="0" eaLnBrk="0" fontAlgn="base" hangingPunct="0">
      <a:spcBef>
        <a:spcPct val="3000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Cordia New" pitchFamily="34" charset="-34"/>
      </a:defRPr>
    </a:lvl2pPr>
    <a:lvl3pPr marL="914400" algn="l" rtl="0" eaLnBrk="0" fontAlgn="base" hangingPunct="0">
      <a:spcBef>
        <a:spcPct val="3000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Cordia New" pitchFamily="34" charset="-34"/>
      </a:defRPr>
    </a:lvl3pPr>
    <a:lvl4pPr marL="1371600" algn="l" rtl="0" eaLnBrk="0" fontAlgn="base" hangingPunct="0">
      <a:spcBef>
        <a:spcPct val="3000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Cordia New" pitchFamily="34" charset="-34"/>
      </a:defRPr>
    </a:lvl4pPr>
    <a:lvl5pPr marL="1828800" algn="l" rtl="0" eaLnBrk="0" fontAlgn="base" hangingPunct="0">
      <a:spcBef>
        <a:spcPct val="3000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Cordia New" pitchFamily="34" charset="-34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Rectangle 2"/>
          <p:cNvSpPr>
            <a:spLocks noGrp="1"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th-TH" smtClean="0"/>
              <a:t>ถ้าสามารถสร้างแบบจำลองให้อยู่ในรูปของกราฟ เราจะสามารถใช้สมการคณิตศาสตร์ต่างๆช่วยได้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2"/>
          <p:cNvSpPr>
            <a:spLocks noGrp="1"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th-TH" smtClean="0"/>
              <a:t>แล้วถ้าเราลองเปลี่ยนค่า</a:t>
            </a:r>
            <a:r>
              <a:rPr lang="en-US" smtClean="0"/>
              <a:t> p</a:t>
            </a:r>
            <a:r>
              <a:rPr lang="th-TH" smtClean="0"/>
              <a:t>ไปเรื่อยๆผลที่จะเป็นยังไง</a:t>
            </a:r>
          </a:p>
          <a:p>
            <a:pPr eaLnBrk="1" hangingPunct="1"/>
            <a:r>
              <a:rPr lang="th-TH" smtClean="0"/>
              <a:t>ถ้า</a:t>
            </a:r>
            <a:r>
              <a:rPr lang="en-US" smtClean="0"/>
              <a:t>p</a:t>
            </a:r>
            <a:r>
              <a:rPr lang="th-TH" smtClean="0"/>
              <a:t>น้อยเบ้ขวาแล้วค่อยๆซ้ายไปเรื่อยๆ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2"/>
          <p:cNvSpPr>
            <a:spLocks noGrp="1"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9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th-TH" smtClean="0"/>
              <a:t>หา</a:t>
            </a:r>
            <a:r>
              <a:rPr lang="en-US" smtClean="0"/>
              <a:t>degree</a:t>
            </a:r>
            <a:r>
              <a:rPr lang="th-TH" smtClean="0"/>
              <a:t>เฉลี่ยทำไง</a:t>
            </a:r>
          </a:p>
          <a:p>
            <a:pPr eaLnBrk="1" hangingPunct="1"/>
            <a:r>
              <a:rPr lang="th-TH" smtClean="0"/>
              <a:t>นำค่าความสูงคูณ</a:t>
            </a:r>
            <a:r>
              <a:rPr lang="en-US" smtClean="0"/>
              <a:t>prob</a:t>
            </a:r>
            <a:r>
              <a:rPr lang="th-TH" smtClean="0"/>
              <a:t> แล้ว </a:t>
            </a:r>
            <a:r>
              <a:rPr lang="en-US" smtClean="0"/>
              <a:t>sum</a:t>
            </a:r>
            <a:r>
              <a:rPr lang="th-TH" smtClean="0"/>
              <a:t>ไปเรื่อยๆ จะได้</a:t>
            </a:r>
            <a:r>
              <a:rPr lang="en-US" smtClean="0"/>
              <a:t>degree </a:t>
            </a:r>
            <a:r>
              <a:rPr lang="th-TH" smtClean="0"/>
              <a:t>เฉลี่ยออกมา</a:t>
            </a:r>
            <a:r>
              <a:rPr lang="en-US" smtClean="0"/>
              <a:t> </a:t>
            </a:r>
            <a:r>
              <a:rPr lang="th-TH" smtClean="0"/>
              <a:t>หรือค่า </a:t>
            </a:r>
            <a:r>
              <a:rPr lang="en-US" smtClean="0"/>
              <a:t>Expected Value</a:t>
            </a:r>
            <a:r>
              <a:rPr lang="th-TH" smtClean="0"/>
              <a:t> 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2"/>
          <p:cNvSpPr>
            <a:spLocks noGrp="1"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3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th-TH" smtClean="0"/>
              <a:t>ได้ค่าเฉลี่ยของ</a:t>
            </a:r>
            <a:r>
              <a:rPr lang="en-US" smtClean="0"/>
              <a:t> degree </a:t>
            </a:r>
            <a:r>
              <a:rPr lang="th-TH" smtClean="0"/>
              <a:t>จาก</a:t>
            </a:r>
            <a:r>
              <a:rPr lang="en-US" smtClean="0"/>
              <a:t> n node </a:t>
            </a:r>
            <a:r>
              <a:rPr lang="th-TH" smtClean="0"/>
              <a:t>และ </a:t>
            </a:r>
            <a:r>
              <a:rPr lang="en-US" smtClean="0"/>
              <a:t>prob p = np</a:t>
            </a:r>
            <a:endParaRPr lang="th-TH" smtClean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2"/>
          <p:cNvSpPr>
            <a:spLocks noGrp="1"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5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th-TH" smtClean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Rectangle 2"/>
          <p:cNvSpPr>
            <a:spLocks noGrp="1"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th-TH" smtClean="0"/>
              <a:t>จะเรียกว่า </a:t>
            </a:r>
            <a:r>
              <a:rPr lang="en-US" smtClean="0"/>
              <a:t>connect </a:t>
            </a:r>
            <a:r>
              <a:rPr lang="th-TH" smtClean="0"/>
              <a:t>ก็ต่อเมื่อทุกๆคู่ของโหนดมี</a:t>
            </a:r>
            <a:r>
              <a:rPr lang="en-US" smtClean="0"/>
              <a:t>path </a:t>
            </a:r>
            <a:r>
              <a:rPr lang="th-TH" smtClean="0"/>
              <a:t>ที่เชื่อมหากันได้ ในกรณีที่ตัวอยู่ตัวเดียว หรือบางกลุ่มที่</a:t>
            </a:r>
            <a:r>
              <a:rPr lang="en-US" smtClean="0"/>
              <a:t>connect</a:t>
            </a:r>
            <a:r>
              <a:rPr lang="th-TH" smtClean="0"/>
              <a:t>แต่แยกออกมาว่า </a:t>
            </a:r>
            <a:r>
              <a:rPr lang="en-US" smtClean="0"/>
              <a:t>Component </a:t>
            </a:r>
            <a:r>
              <a:rPr lang="th-TH" smtClean="0"/>
              <a:t>หรือก็คือกลุ่มของโหนดที่เชื่อกั</a:t>
            </a:r>
          </a:p>
          <a:p>
            <a:pPr eaLnBrk="1" hangingPunct="1"/>
            <a:r>
              <a:rPr lang="th-TH" smtClean="0"/>
              <a:t>ในบาง</a:t>
            </a:r>
            <a:r>
              <a:rPr lang="en-US" smtClean="0"/>
              <a:t>graph</a:t>
            </a:r>
            <a:r>
              <a:rPr lang="th-TH" smtClean="0"/>
              <a:t>ที่มี</a:t>
            </a:r>
            <a:r>
              <a:rPr lang="en-US" smtClean="0"/>
              <a:t>Component</a:t>
            </a:r>
            <a:r>
              <a:rPr lang="th-TH" smtClean="0"/>
              <a:t> ที่ใหญ่ที่สุดจะถูกเรียกว่า </a:t>
            </a:r>
            <a:r>
              <a:rPr lang="en-US" smtClean="0"/>
              <a:t>Giant Component</a:t>
            </a:r>
            <a:r>
              <a:rPr lang="th-TH" smtClean="0"/>
              <a:t> 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Rectangle 2"/>
          <p:cNvSpPr>
            <a:spLocks noGrp="1"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th-TH" smtClean="0"/>
              <a:t>จะบอกว่า </a:t>
            </a:r>
            <a:r>
              <a:rPr lang="en-US" smtClean="0"/>
              <a:t>Component</a:t>
            </a:r>
            <a:r>
              <a:rPr lang="th-TH" smtClean="0"/>
              <a:t>นั้นเทียบกับจำนวนโหนดทั้งกราฟแล้วได้ค่าคงที่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Rectangle 2"/>
          <p:cNvSpPr>
            <a:spLocks noGrp="1"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smtClean="0"/>
              <a:t>K=1</a:t>
            </a:r>
            <a:endParaRPr lang="th-TH" smtClean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Rectangle 2"/>
          <p:cNvSpPr>
            <a:spLocks noGrp="1"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th-TH" smtClean="0"/>
              <a:t>เหมือนการซึม ในที่นี้ช้</a:t>
            </a:r>
            <a:r>
              <a:rPr lang="en-US" smtClean="0"/>
              <a:t> 2D </a:t>
            </a:r>
            <a:r>
              <a:rPr lang="th-TH" smtClean="0"/>
              <a:t>สามารถเชื่อมกับเพื่อนบ้านได้บนล่างซ้ายขวา สมมติว่าเทน้ำจากข้างบนจะมีความเป็นไปได้มากน้อยแค่ไหนที่ให้น้ำไหลจากบนสุดมาล่างสุดได้ โดยการศึกษาจะเป็นแบบ </a:t>
            </a:r>
            <a:r>
              <a:rPr lang="en-US" smtClean="0"/>
              <a:t>Bond </a:t>
            </a:r>
            <a:r>
              <a:rPr lang="th-TH" smtClean="0"/>
              <a:t>และ</a:t>
            </a:r>
            <a:r>
              <a:rPr lang="en-US" smtClean="0"/>
              <a:t> </a:t>
            </a:r>
            <a:r>
              <a:rPr lang="th-TH" smtClean="0"/>
              <a:t>แบบ </a:t>
            </a:r>
            <a:r>
              <a:rPr lang="en-US" smtClean="0"/>
              <a:t>site</a:t>
            </a:r>
          </a:p>
          <a:p>
            <a:pPr eaLnBrk="1" hangingPunct="1"/>
            <a:r>
              <a:rPr lang="th-TH" smtClean="0"/>
              <a:t>ในที่นี้คือแบบ </a:t>
            </a:r>
            <a:r>
              <a:rPr lang="en-US" smtClean="0"/>
              <a:t>Bond</a:t>
            </a:r>
            <a:endParaRPr lang="th-TH" smtClean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2"/>
          <p:cNvSpPr>
            <a:spLocks noGrp="1"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th-TH" smtClean="0"/>
              <a:t>อันนี้คือ </a:t>
            </a:r>
            <a:r>
              <a:rPr lang="en-US" smtClean="0"/>
              <a:t>Site</a:t>
            </a:r>
            <a:r>
              <a:rPr lang="th-TH" smtClean="0"/>
              <a:t> คือเหมือนมีตารางแล้วมาเจาะรูๆ แล้วสามารถทำให้น้ำไหลจากบนสุดมาล่างสุดได้ เรียกส่วนที่ติดกันนั้นว่า </a:t>
            </a:r>
            <a:r>
              <a:rPr lang="en-US" smtClean="0"/>
              <a:t>Giant Cluster</a:t>
            </a:r>
            <a:endParaRPr lang="th-TH" smtClean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Rectangle 2"/>
          <p:cNvSpPr>
            <a:spLocks noGrp="1"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th-TH" smtClean="0"/>
              <a:t>ถ้าเส้นเชื่อมแต่ละเส้นมีอัตารเกิด</a:t>
            </a:r>
            <a:r>
              <a:rPr lang="en-US" smtClean="0"/>
              <a:t>p</a:t>
            </a:r>
            <a:r>
              <a:rPr lang="th-TH" smtClean="0"/>
              <a:t> แล้ว</a:t>
            </a:r>
            <a:r>
              <a:rPr lang="en-US" smtClean="0"/>
              <a:t> p </a:t>
            </a:r>
            <a:r>
              <a:rPr lang="th-TH" smtClean="0"/>
              <a:t>มีค่าเท่าใดที่ทำให้เกิดการไหลจากบนลงล่างได้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2"/>
          <p:cNvSpPr>
            <a:spLocks noGrp="1"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3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th-TH" smtClean="0"/>
              <a:t>กราฟที่ต้องระบุจำนวนโหนดชึ้นมา เวลาที่เราจะสร้างเส้นเชื่อมจากโหนดหนึ่งไปโหนดหนึ่งจะสร้างขึ้นมาด้วย</a:t>
            </a:r>
            <a:r>
              <a:rPr lang="en-US" smtClean="0"/>
              <a:t> probability </a:t>
            </a:r>
            <a:r>
              <a:rPr lang="th-TH" smtClean="0"/>
              <a:t>ค่าหนึ่งๆ </a:t>
            </a:r>
          </a:p>
          <a:p>
            <a:pPr eaLnBrk="1" hangingPunct="1"/>
            <a:r>
              <a:rPr lang="en-US" smtClean="0"/>
              <a:t>N = </a:t>
            </a:r>
            <a:r>
              <a:rPr lang="th-TH" smtClean="0"/>
              <a:t>จำนวนโหนด</a:t>
            </a:r>
          </a:p>
          <a:p>
            <a:pPr eaLnBrk="1" hangingPunct="1"/>
            <a:r>
              <a:rPr lang="en-US" smtClean="0"/>
              <a:t>m</a:t>
            </a:r>
            <a:r>
              <a:rPr lang="th-TH" smtClean="0"/>
              <a:t> </a:t>
            </a:r>
            <a:r>
              <a:rPr lang="en-US" smtClean="0"/>
              <a:t>= </a:t>
            </a:r>
            <a:r>
              <a:rPr lang="th-TH" smtClean="0"/>
              <a:t>จำนวน</a:t>
            </a:r>
            <a:r>
              <a:rPr lang="en-US" smtClean="0"/>
              <a:t>edge</a:t>
            </a:r>
            <a:r>
              <a:rPr lang="th-TH" smtClean="0"/>
              <a:t>ในกราฟ</a:t>
            </a:r>
          </a:p>
          <a:p>
            <a:pPr eaLnBrk="1" hangingPunct="1"/>
            <a:r>
              <a:rPr lang="en-US" smtClean="0"/>
              <a:t>P = </a:t>
            </a:r>
            <a:r>
              <a:rPr lang="th-TH" smtClean="0"/>
              <a:t>ค่า </a:t>
            </a:r>
            <a:r>
              <a:rPr lang="en-US" smtClean="0"/>
              <a:t>prob (0-1)</a:t>
            </a:r>
            <a:endParaRPr lang="th-TH" smtClean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Rectangle 2"/>
          <p:cNvSpPr>
            <a:spLocks noGrp="1"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1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smtClean="0"/>
              <a:t>1/2</a:t>
            </a:r>
            <a:endParaRPr lang="th-TH" smtClean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Rectangle 2"/>
          <p:cNvSpPr>
            <a:spLocks noGrp="1"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51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th-TH" smtClean="0"/>
              <a:t>จะพยายามทำเปลี่ยนแปลงค่า</a:t>
            </a:r>
            <a:r>
              <a:rPr lang="en-US" smtClean="0"/>
              <a:t>p</a:t>
            </a:r>
            <a:endParaRPr lang="th-TH" smtClean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Rectangle 2"/>
          <p:cNvSpPr>
            <a:spLocks noGrp="1"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th-TH" smtClean="0"/>
              <a:t>ดังนั้นเลยกำหนดค่า</a:t>
            </a:r>
            <a:r>
              <a:rPr lang="en-US" smtClean="0"/>
              <a:t>C </a:t>
            </a:r>
            <a:r>
              <a:rPr lang="th-TH" smtClean="0"/>
              <a:t>เป็นค่าคงที่ใดๆขึ้นมาที่ทำใหค่า</a:t>
            </a:r>
            <a:r>
              <a:rPr lang="en-US" smtClean="0"/>
              <a:t>p</a:t>
            </a:r>
            <a:r>
              <a:rPr lang="th-TH" smtClean="0"/>
              <a:t>อยู่ระหว่าง</a:t>
            </a:r>
            <a:r>
              <a:rPr lang="en-US" smtClean="0"/>
              <a:t>[0,1]</a:t>
            </a:r>
            <a:endParaRPr lang="th-TH" smtClean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Rectangle 2"/>
          <p:cNvSpPr>
            <a:spLocks noGrp="1"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th-TH" smtClean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Rectangle 2"/>
          <p:cNvSpPr>
            <a:spLocks noGrp="1"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th-TH" smtClean="0"/>
              <a:t>ตารางค่าทั้งหมดของการเปลี่ยนแปลงค่า </a:t>
            </a:r>
            <a:r>
              <a:rPr lang="en-US" smtClean="0"/>
              <a:t>p</a:t>
            </a:r>
            <a:endParaRPr lang="th-TH" smtClean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Rectangle 2"/>
          <p:cNvSpPr>
            <a:spLocks noGrp="1"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7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th-TH" smtClean="0"/>
              <a:t>ใช้น้อยๆ</a:t>
            </a: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7" name="Rectangle 2"/>
          <p:cNvSpPr>
            <a:spLocks noGrp="1"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89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smtClean="0"/>
              <a:t>L</a:t>
            </a:r>
            <a:r>
              <a:rPr lang="th-TH" smtClean="0"/>
              <a:t>จะมีค่าประมาณ</a:t>
            </a:r>
            <a:r>
              <a:rPr lang="en-US" smtClean="0"/>
              <a:t>logN/LogK</a:t>
            </a:r>
            <a:r>
              <a:rPr lang="th-TH" smtClean="0"/>
              <a:t> </a:t>
            </a:r>
            <a:r>
              <a:rPr lang="en-US" smtClean="0"/>
              <a:t>K=degree </a:t>
            </a:r>
            <a:r>
              <a:rPr lang="th-TH" smtClean="0"/>
              <a:t>เฉลี่ยของแต่ละ </a:t>
            </a:r>
            <a:r>
              <a:rPr lang="en-US" smtClean="0"/>
              <a:t>Node N</a:t>
            </a:r>
            <a:r>
              <a:rPr lang="th-TH" smtClean="0"/>
              <a:t>คือจำนวนโหนด</a:t>
            </a:r>
            <a:endParaRPr lang="en-US" smtClean="0"/>
          </a:p>
          <a:p>
            <a:pPr eaLnBrk="1" hangingPunct="1"/>
            <a:r>
              <a:rPr lang="en-US" smtClean="0"/>
              <a:t>L </a:t>
            </a:r>
            <a:r>
              <a:rPr lang="th-TH" smtClean="0"/>
              <a:t>จะบ่งบอก</a:t>
            </a:r>
            <a:r>
              <a:rPr lang="en-US" smtClean="0"/>
              <a:t>AVG shortestpath </a:t>
            </a:r>
            <a:endParaRPr lang="th-TH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2"/>
          <p:cNvSpPr>
            <a:spLocks noGrp="1"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th-TH" smtClean="0"/>
              <a:t>กราฟ</a:t>
            </a:r>
            <a:r>
              <a:rPr lang="en-US" smtClean="0"/>
              <a:t>(</a:t>
            </a:r>
            <a:r>
              <a:rPr lang="th-TH" smtClean="0"/>
              <a:t>จนโหนด</a:t>
            </a:r>
            <a:r>
              <a:rPr lang="en-US" smtClean="0"/>
              <a:t>,prop)</a:t>
            </a:r>
          </a:p>
          <a:p>
            <a:pPr eaLnBrk="1" hangingPunct="1"/>
            <a:r>
              <a:rPr lang="th-TH" smtClean="0"/>
              <a:t>มีโหนด</a:t>
            </a:r>
            <a:r>
              <a:rPr lang="en-US" smtClean="0"/>
              <a:t>n</a:t>
            </a:r>
            <a:r>
              <a:rPr lang="th-TH" smtClean="0"/>
              <a:t>โหนดกำหนดค่า</a:t>
            </a:r>
            <a:r>
              <a:rPr lang="en-US" smtClean="0"/>
              <a:t>p </a:t>
            </a:r>
          </a:p>
          <a:p>
            <a:pPr eaLnBrk="1" hangingPunct="1"/>
            <a:r>
              <a:rPr lang="th-TH" smtClean="0"/>
              <a:t>โหนด</a:t>
            </a:r>
            <a:r>
              <a:rPr lang="en-US" smtClean="0"/>
              <a:t>n</a:t>
            </a:r>
            <a:r>
              <a:rPr lang="th-TH" smtClean="0"/>
              <a:t>โหนดมีเส้น</a:t>
            </a:r>
            <a:r>
              <a:rPr lang="en-US" smtClean="0"/>
              <a:t>edge</a:t>
            </a:r>
            <a:r>
              <a:rPr lang="th-TH" smtClean="0"/>
              <a:t>ที่เป็นไปได้ </a:t>
            </a:r>
            <a:r>
              <a:rPr lang="en-US" smtClean="0"/>
              <a:t> . . . N*(n-1)/2</a:t>
            </a:r>
            <a:r>
              <a:rPr lang="th-TH" smtClean="0"/>
              <a:t>หรือ</a:t>
            </a:r>
            <a:r>
              <a:rPr lang="en-US" smtClean="0"/>
              <a:t> </a:t>
            </a:r>
            <a:r>
              <a:rPr lang="th-TH" smtClean="0"/>
              <a:t> </a:t>
            </a:r>
            <a:r>
              <a:rPr lang="en-US" smtClean="0"/>
              <a:t>n</a:t>
            </a:r>
            <a:r>
              <a:rPr lang="th-TH" smtClean="0"/>
              <a:t>เลือก</a:t>
            </a:r>
            <a:r>
              <a:rPr lang="en-US" smtClean="0"/>
              <a:t>2</a:t>
            </a:r>
            <a:r>
              <a:rPr lang="th-TH" smtClean="0"/>
              <a:t>เส้น</a:t>
            </a:r>
          </a:p>
          <a:p>
            <a:pPr eaLnBrk="1" hangingPunct="1"/>
            <a:r>
              <a:rPr lang="th-TH" smtClean="0"/>
              <a:t>แล้วมันมีค่า </a:t>
            </a:r>
            <a:r>
              <a:rPr lang="en-US" smtClean="0"/>
              <a:t>prob</a:t>
            </a:r>
            <a:r>
              <a:rPr lang="th-TH" smtClean="0"/>
              <a:t> เท่าไหร่ที่ทำให้เกิดเส้นเชื่อม</a:t>
            </a:r>
            <a:r>
              <a:rPr lang="en-US" smtClean="0"/>
              <a:t>m</a:t>
            </a:r>
            <a:r>
              <a:rPr lang="th-TH" smtClean="0"/>
              <a:t>เส้น </a:t>
            </a:r>
            <a:r>
              <a:rPr lang="en-US" smtClean="0"/>
              <a:t>= </a:t>
            </a:r>
            <a:r>
              <a:rPr lang="th-TH" smtClean="0"/>
              <a:t>Pr[</a:t>
            </a:r>
            <a:r>
              <a:rPr lang="th-TH" i="1" smtClean="0"/>
              <a:t>G </a:t>
            </a:r>
            <a:r>
              <a:rPr lang="th-TH" smtClean="0"/>
              <a:t>] = </a:t>
            </a:r>
            <a:r>
              <a:rPr lang="th-TH" i="1" smtClean="0"/>
              <a:t>pm</a:t>
            </a:r>
            <a:r>
              <a:rPr lang="th-TH" smtClean="0"/>
              <a:t>(1–</a:t>
            </a:r>
            <a:r>
              <a:rPr lang="th-TH" i="1" smtClean="0"/>
              <a:t>p</a:t>
            </a:r>
            <a:r>
              <a:rPr lang="th-TH" smtClean="0"/>
              <a:t>)(</a:t>
            </a:r>
            <a:r>
              <a:rPr lang="th-TH" i="1" smtClean="0"/>
              <a:t>n</a:t>
            </a:r>
            <a:r>
              <a:rPr lang="th-TH" smtClean="0"/>
              <a:t>)–</a:t>
            </a:r>
            <a:r>
              <a:rPr lang="th-TH" i="1" smtClean="0"/>
              <a:t>m</a:t>
            </a:r>
            <a:endParaRPr lang="th-TH" smtClean="0"/>
          </a:p>
          <a:p>
            <a:pPr eaLnBrk="1" hangingPunct="1"/>
            <a:endParaRPr lang="th-TH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2"/>
          <p:cNvSpPr>
            <a:spLocks noGrp="1"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5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th-TH" smtClean="0"/>
              <a:t>สร้าง</a:t>
            </a:r>
            <a:r>
              <a:rPr lang="en-US" smtClean="0"/>
              <a:t>random</a:t>
            </a:r>
            <a:r>
              <a:rPr lang="th-TH" smtClean="0"/>
              <a:t>กราฟ</a:t>
            </a:r>
            <a:r>
              <a:rPr lang="en-US" smtClean="0"/>
              <a:t>n</a:t>
            </a:r>
            <a:r>
              <a:rPr lang="th-TH" smtClean="0"/>
              <a:t>โหนด</a:t>
            </a:r>
            <a:r>
              <a:rPr lang="en-US" smtClean="0"/>
              <a:t>m</a:t>
            </a:r>
            <a:r>
              <a:rPr lang="th-TH" smtClean="0"/>
              <a:t>เส้นแบบ</a:t>
            </a:r>
            <a:r>
              <a:rPr lang="en-US" smtClean="0"/>
              <a:t>uniform</a:t>
            </a:r>
            <a:r>
              <a:rPr lang="th-TH" smtClean="0"/>
              <a:t>คือ</a:t>
            </a:r>
            <a:r>
              <a:rPr lang="en-US" smtClean="0"/>
              <a:t>1/n</a:t>
            </a:r>
            <a:r>
              <a:rPr lang="th-TH" smtClean="0"/>
              <a:t>เลือก</a:t>
            </a:r>
            <a:r>
              <a:rPr lang="en-US" smtClean="0"/>
              <a:t>2</a:t>
            </a:r>
            <a:r>
              <a:rPr lang="th-TH" smtClean="0"/>
              <a:t>เลือก</a:t>
            </a:r>
            <a:r>
              <a:rPr lang="en-US" smtClean="0"/>
              <a:t>m</a:t>
            </a:r>
            <a:r>
              <a:rPr lang="th-TH" smtClean="0"/>
              <a:t> </a:t>
            </a:r>
            <a:r>
              <a:rPr lang="en-US" smtClean="0"/>
              <a:t>n</a:t>
            </a:r>
            <a:r>
              <a:rPr lang="th-TH" smtClean="0"/>
              <a:t>เลือกสองเพราะแต่ละเส้นเลือกมา</a:t>
            </a:r>
            <a:r>
              <a:rPr lang="en-US" smtClean="0"/>
              <a:t>2</a:t>
            </a:r>
            <a:r>
              <a:rPr lang="th-TH" smtClean="0"/>
              <a:t>โหนดแล้วเลือกมา</a:t>
            </a:r>
            <a:r>
              <a:rPr lang="en-US" smtClean="0"/>
              <a:t>m</a:t>
            </a:r>
            <a:r>
              <a:rPr lang="th-TH" smtClean="0"/>
              <a:t>ตัว</a:t>
            </a:r>
            <a:endParaRPr lang="en-US" smtClean="0"/>
          </a:p>
          <a:p>
            <a:pPr eaLnBrk="1" hangingPunct="1"/>
            <a:r>
              <a:rPr lang="th-TH" smtClean="0"/>
              <a:t>จะได้ค่า</a:t>
            </a:r>
            <a:r>
              <a:rPr lang="en-US" smtClean="0"/>
              <a:t>randomgraph</a:t>
            </a:r>
            <a:r>
              <a:rPr lang="th-TH" smtClean="0"/>
              <a:t>ที่มีลักษณะคล้ายๆกันเมื่อ </a:t>
            </a:r>
            <a:r>
              <a:rPr lang="en-US" smtClean="0"/>
              <a:t>m=n</a:t>
            </a:r>
            <a:r>
              <a:rPr lang="th-TH" smtClean="0"/>
              <a:t>เลือก</a:t>
            </a:r>
            <a:r>
              <a:rPr lang="en-US" smtClean="0"/>
              <a:t>2*p</a:t>
            </a:r>
            <a:r>
              <a:rPr lang="th-TH" smtClean="0"/>
              <a:t> เพราะเส้นเชื่อมแต่ละเส้นโอกาสเกิด</a:t>
            </a:r>
            <a:r>
              <a:rPr lang="en-US" smtClean="0"/>
              <a:t>=p</a:t>
            </a:r>
            <a:r>
              <a:rPr lang="th-TH" smtClean="0"/>
              <a:t> แล้วถ้ามื</a:t>
            </a:r>
            <a:r>
              <a:rPr lang="en-US" smtClean="0"/>
              <a:t>n</a:t>
            </a:r>
            <a:r>
              <a:rPr lang="th-TH" smtClean="0"/>
              <a:t>เลือก</a:t>
            </a:r>
            <a:r>
              <a:rPr lang="en-US" smtClean="0"/>
              <a:t>2</a:t>
            </a:r>
            <a:r>
              <a:rPr lang="th-TH" smtClean="0"/>
              <a:t>เส้นแล้วจะได้ค่า</a:t>
            </a:r>
            <a:r>
              <a:rPr lang="en-US" smtClean="0"/>
              <a:t>m</a:t>
            </a:r>
            <a:r>
              <a:rPr lang="th-TH" smtClean="0"/>
              <a:t>ที่เหมาะสมออกมา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th-TH" smtClean="0"/>
              <a:t>ถ้ากำหนด</a:t>
            </a:r>
            <a:r>
              <a:rPr lang="en-US" smtClean="0"/>
              <a:t>p</a:t>
            </a:r>
            <a:r>
              <a:rPr lang="th-TH" smtClean="0"/>
              <a:t>คงที่แล้วเพิ่มจำนวน</a:t>
            </a:r>
            <a:r>
              <a:rPr lang="en-US" smtClean="0"/>
              <a:t>node</a:t>
            </a:r>
            <a:r>
              <a:rPr lang="th-TH" smtClean="0"/>
              <a:t>ไปเรื่อยๆ แล้ว </a:t>
            </a:r>
            <a:r>
              <a:rPr lang="en-US" smtClean="0"/>
              <a:t>AVG deg </a:t>
            </a:r>
            <a:r>
              <a:rPr lang="th-TH" smtClean="0"/>
              <a:t>แต่ละโหนดเป็นอย่างไร</a:t>
            </a:r>
          </a:p>
          <a:p>
            <a:pPr eaLnBrk="1" hangingPunct="1"/>
            <a:r>
              <a:rPr lang="th-TH" smtClean="0"/>
              <a:t>ตอบ </a:t>
            </a:r>
            <a:r>
              <a:rPr lang="en-US" smtClean="0"/>
              <a:t>: </a:t>
            </a:r>
            <a:r>
              <a:rPr lang="th-TH" smtClean="0"/>
              <a:t>แปรผันตามกัน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Rectangle 2"/>
          <p:cNvSpPr>
            <a:spLocks noGrp="1"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th-TH" smtClean="0"/>
              <a:t>โอกาสสร้างคือ </a:t>
            </a:r>
            <a:r>
              <a:rPr lang="en-US" smtClean="0"/>
              <a:t>p </a:t>
            </a:r>
            <a:r>
              <a:rPr lang="th-TH" smtClean="0"/>
              <a:t>โอกาสไม่สร้างคือ</a:t>
            </a:r>
            <a:r>
              <a:rPr lang="en-US" smtClean="0"/>
              <a:t> 1-p</a:t>
            </a:r>
            <a:endParaRPr lang="th-TH" smtClean="0"/>
          </a:p>
          <a:p>
            <a:pPr eaLnBrk="1" hangingPunct="1"/>
            <a:r>
              <a:rPr lang="th-TH" smtClean="0"/>
              <a:t>แล้วโหนดที่มี</a:t>
            </a:r>
            <a:r>
              <a:rPr lang="en-US" smtClean="0"/>
              <a:t>degree 0 </a:t>
            </a:r>
            <a:r>
              <a:rPr lang="th-TH" smtClean="0"/>
              <a:t>จะมีค่าการเกิดแบบนี้เท่าไหร่ไล่ไปเรื่อยๆจนถึง</a:t>
            </a:r>
            <a:r>
              <a:rPr lang="en-US" smtClean="0"/>
              <a:t> n-1 degree</a:t>
            </a:r>
            <a:endParaRPr lang="th-TH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2"/>
          <p:cNvSpPr>
            <a:spLocks noGrp="1"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th-TH" smtClean="0"/>
              <a:t>โหนดที่มี </a:t>
            </a:r>
            <a:r>
              <a:rPr lang="en-US" smtClean="0"/>
              <a:t>degree = 4 </a:t>
            </a:r>
            <a:r>
              <a:rPr lang="th-TH" smtClean="0"/>
              <a:t>มีความเป็นไปได้เท่าไหร่ คือ </a:t>
            </a:r>
            <a:r>
              <a:rPr lang="en-US" smtClean="0"/>
              <a:t>7</a:t>
            </a:r>
            <a:r>
              <a:rPr lang="th-TH" smtClean="0"/>
              <a:t> เลือก </a:t>
            </a:r>
            <a:r>
              <a:rPr lang="en-US" smtClean="0"/>
              <a:t>4 </a:t>
            </a:r>
            <a:r>
              <a:rPr lang="th-TH" smtClean="0"/>
              <a:t>เพราะมีโหนดอื่นๆอีก</a:t>
            </a:r>
            <a:r>
              <a:rPr lang="en-US" smtClean="0"/>
              <a:t>7</a:t>
            </a:r>
            <a:r>
              <a:rPr lang="th-TH" smtClean="0"/>
              <a:t>โหนดแล้วเลือกสี่เส้นทาง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2"/>
          <p:cNvSpPr>
            <a:spLocks noGrp="1"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th-TH" smtClean="0"/>
              <a:t>แล้วในกรณีใดๆมีค่าในการเกิดเป็น</a:t>
            </a:r>
            <a:r>
              <a:rPr lang="en-US" smtClean="0"/>
              <a:t>p^4(1-p)^3 p^4</a:t>
            </a:r>
            <a:r>
              <a:rPr lang="th-TH" smtClean="0"/>
              <a:t> คือโอกาสเกิด</a:t>
            </a:r>
            <a:r>
              <a:rPr lang="en-US" smtClean="0"/>
              <a:t>p 4 </a:t>
            </a:r>
            <a:r>
              <a:rPr lang="th-TH" smtClean="0"/>
              <a:t>ครั้งเช่นเดียสกับ </a:t>
            </a:r>
            <a:r>
              <a:rPr lang="en-US" smtClean="0"/>
              <a:t>(1-p)^3</a:t>
            </a:r>
            <a:endParaRPr lang="th-TH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2"/>
          <p:cNvSpPr>
            <a:spLocks noGrp="1"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th-TH" smtClean="0"/>
              <a:t>คือเอาทั้งสองข้อเมือกี้มารวมร่างกัน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k object 1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lIns="0" tIns="0" rIns="0" bIns="0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>
              <a:latin typeface="+mn-lt"/>
              <a:cs typeface="+mn-cs"/>
            </a:endParaRPr>
          </a:p>
        </p:txBody>
      </p:sp>
      <p:sp>
        <p:nvSpPr>
          <p:cNvPr id="5" name="bk object 17"/>
          <p:cNvSpPr/>
          <p:nvPr/>
        </p:nvSpPr>
        <p:spPr>
          <a:xfrm>
            <a:off x="428625" y="965200"/>
            <a:ext cx="8289925" cy="1206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lIns="0" tIns="0" rIns="0" bIns="0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>
              <a:latin typeface="+mn-lt"/>
              <a:cs typeface="+mn-cs"/>
            </a:endParaRPr>
          </a:p>
        </p:txBody>
      </p:sp>
      <p:sp>
        <p:nvSpPr>
          <p:cNvPr id="6" name="bk object 18"/>
          <p:cNvSpPr/>
          <p:nvPr/>
        </p:nvSpPr>
        <p:spPr>
          <a:xfrm>
            <a:off x="468313" y="1000125"/>
            <a:ext cx="8208962" cy="0"/>
          </a:xfrm>
          <a:custGeom>
            <a:avLst/>
            <a:gdLst/>
            <a:ahLst/>
            <a:cxnLst/>
            <a:rect l="l" t="t" r="r" b="b"/>
            <a:pathLst>
              <a:path w="8209280">
                <a:moveTo>
                  <a:pt x="0" y="0"/>
                </a:moveTo>
                <a:lnTo>
                  <a:pt x="8208911" y="0"/>
                </a:lnTo>
              </a:path>
            </a:pathLst>
          </a:custGeom>
          <a:ln w="38100">
            <a:solidFill>
              <a:srgbClr val="6699FF"/>
            </a:solidFill>
          </a:ln>
        </p:spPr>
        <p:txBody>
          <a:bodyPr lIns="0" tIns="0" rIns="0" bIns="0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>
              <a:latin typeface="+mn-lt"/>
              <a:cs typeface="+mn-cs"/>
            </a:endParaRPr>
          </a:p>
        </p:txBody>
      </p:sp>
      <p:sp>
        <p:nvSpPr>
          <p:cNvPr id="7" name="bk object 19"/>
          <p:cNvSpPr/>
          <p:nvPr/>
        </p:nvSpPr>
        <p:spPr>
          <a:xfrm>
            <a:off x="180975" y="6383338"/>
            <a:ext cx="1441450" cy="3286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lIns="0" tIns="0" rIns="0" bIns="0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>
              <a:latin typeface="+mn-lt"/>
              <a:cs typeface="+mn-cs"/>
            </a:endParaRPr>
          </a:p>
        </p:txBody>
      </p:sp>
      <p:sp>
        <p:nvSpPr>
          <p:cNvPr id="8" name="bk object 20"/>
          <p:cNvSpPr/>
          <p:nvPr/>
        </p:nvSpPr>
        <p:spPr>
          <a:xfrm>
            <a:off x="1693863" y="6383338"/>
            <a:ext cx="1147762" cy="37941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lIns="0" tIns="0" rIns="0" bIns="0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>
              <a:latin typeface="+mn-lt"/>
              <a:cs typeface="+mn-cs"/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535940" y="403466"/>
            <a:ext cx="8072119" cy="548640"/>
          </a:xfrm>
          <a:prstGeom prst="rect">
            <a:avLst/>
          </a:prstGeom>
        </p:spPr>
        <p:txBody>
          <a:bodyPr/>
          <a:lstStyle>
            <a:lvl1pPr>
              <a:defRPr sz="3600" b="1" i="0">
                <a:solidFill>
                  <a:srgbClr val="1F487C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/>
          </a:p>
        </p:txBody>
      </p:sp>
      <p:sp>
        <p:nvSpPr>
          <p:cNvPr id="9" name="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th-TH"/>
              <a:t>Lecture 3: Random Graphs</a:t>
            </a:r>
          </a:p>
        </p:txBody>
      </p:sp>
      <p:sp>
        <p:nvSpPr>
          <p:cNvPr id="10" name="Holder 5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69B30CB8-D1E4-4935-95B6-A5D817FF86C5}" type="datetimeFigureOut">
              <a:rPr lang="en-US"/>
              <a:pPr>
                <a:defRPr/>
              </a:pPr>
              <a:t>3/14/2017</a:t>
            </a:fld>
            <a:endParaRPr lang="en-US"/>
          </a:p>
        </p:txBody>
      </p:sp>
      <p:sp>
        <p:nvSpPr>
          <p:cNvPr id="11" name="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C679C34-517F-495B-8D03-7BC2CF1AF265}" type="slidenum">
              <a:rPr lang="th-TH"/>
              <a:pPr>
                <a:defRPr/>
              </a:pPr>
              <a:t>‹#›</a:t>
            </a:fld>
            <a:endParaRPr lang="th-TH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k object 1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lIns="0" tIns="0" rIns="0" bIns="0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>
              <a:latin typeface="+mn-lt"/>
              <a:cs typeface="+mn-cs"/>
            </a:endParaRPr>
          </a:p>
        </p:txBody>
      </p:sp>
      <p:sp>
        <p:nvSpPr>
          <p:cNvPr id="5" name="bk object 17"/>
          <p:cNvSpPr/>
          <p:nvPr/>
        </p:nvSpPr>
        <p:spPr>
          <a:xfrm>
            <a:off x="428625" y="965200"/>
            <a:ext cx="8289925" cy="1206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lIns="0" tIns="0" rIns="0" bIns="0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>
              <a:latin typeface="+mn-lt"/>
              <a:cs typeface="+mn-cs"/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 b="1" i="0">
                <a:solidFill>
                  <a:srgbClr val="1F487C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/>
          <a:lstStyle>
            <a:lvl1pPr>
              <a:defRPr sz="2400" b="0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6" name="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th-TH"/>
              <a:t>Lecture 3: Random Graphs</a:t>
            </a:r>
          </a:p>
        </p:txBody>
      </p:sp>
      <p:sp>
        <p:nvSpPr>
          <p:cNvPr id="7" name="Holder 5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CDB26B26-6A8D-4172-85DB-31F67E83DD98}" type="datetimeFigureOut">
              <a:rPr lang="en-US"/>
              <a:pPr>
                <a:defRPr/>
              </a:pPr>
              <a:t>3/14/2017</a:t>
            </a:fld>
            <a:endParaRPr lang="en-US"/>
          </a:p>
        </p:txBody>
      </p:sp>
      <p:sp>
        <p:nvSpPr>
          <p:cNvPr id="8" name="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26E36C3-34C9-48A4-8067-EA7604CF7DE3}" type="slidenum">
              <a:rPr lang="th-TH"/>
              <a:pPr>
                <a:defRPr/>
              </a:pPr>
              <a:t>‹#›</a:t>
            </a:fld>
            <a:endParaRPr lang="th-TH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k object 1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lIns="0" tIns="0" rIns="0" bIns="0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>
              <a:latin typeface="+mn-lt"/>
              <a:cs typeface="+mn-cs"/>
            </a:endParaRPr>
          </a:p>
        </p:txBody>
      </p:sp>
      <p:sp>
        <p:nvSpPr>
          <p:cNvPr id="6" name="bk object 17"/>
          <p:cNvSpPr/>
          <p:nvPr/>
        </p:nvSpPr>
        <p:spPr>
          <a:xfrm>
            <a:off x="428625" y="965200"/>
            <a:ext cx="8289925" cy="1206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lIns="0" tIns="0" rIns="0" bIns="0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>
              <a:latin typeface="+mn-lt"/>
              <a:cs typeface="+mn-cs"/>
            </a:endParaRPr>
          </a:p>
        </p:txBody>
      </p:sp>
      <p:sp>
        <p:nvSpPr>
          <p:cNvPr id="7" name="bk object 18"/>
          <p:cNvSpPr/>
          <p:nvPr/>
        </p:nvSpPr>
        <p:spPr>
          <a:xfrm>
            <a:off x="468313" y="1000125"/>
            <a:ext cx="8208962" cy="0"/>
          </a:xfrm>
          <a:custGeom>
            <a:avLst/>
            <a:gdLst/>
            <a:ahLst/>
            <a:cxnLst/>
            <a:rect l="l" t="t" r="r" b="b"/>
            <a:pathLst>
              <a:path w="8209280">
                <a:moveTo>
                  <a:pt x="0" y="0"/>
                </a:moveTo>
                <a:lnTo>
                  <a:pt x="8208911" y="0"/>
                </a:lnTo>
              </a:path>
            </a:pathLst>
          </a:custGeom>
          <a:ln w="38100">
            <a:solidFill>
              <a:srgbClr val="6699FF"/>
            </a:solidFill>
          </a:ln>
        </p:spPr>
        <p:txBody>
          <a:bodyPr lIns="0" tIns="0" rIns="0" bIns="0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>
              <a:latin typeface="+mn-lt"/>
              <a:cs typeface="+mn-cs"/>
            </a:endParaRPr>
          </a:p>
        </p:txBody>
      </p:sp>
      <p:sp>
        <p:nvSpPr>
          <p:cNvPr id="8" name="bk object 19"/>
          <p:cNvSpPr/>
          <p:nvPr/>
        </p:nvSpPr>
        <p:spPr>
          <a:xfrm>
            <a:off x="180975" y="6383338"/>
            <a:ext cx="1441450" cy="3286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lIns="0" tIns="0" rIns="0" bIns="0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>
              <a:latin typeface="+mn-lt"/>
              <a:cs typeface="+mn-cs"/>
            </a:endParaRPr>
          </a:p>
        </p:txBody>
      </p:sp>
      <p:sp>
        <p:nvSpPr>
          <p:cNvPr id="9" name="bk object 20"/>
          <p:cNvSpPr/>
          <p:nvPr/>
        </p:nvSpPr>
        <p:spPr>
          <a:xfrm>
            <a:off x="1693863" y="6383338"/>
            <a:ext cx="1147762" cy="37941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lIns="0" tIns="0" rIns="0" bIns="0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>
              <a:latin typeface="+mn-lt"/>
              <a:cs typeface="+mn-cs"/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 b="1" i="0">
                <a:solidFill>
                  <a:srgbClr val="1F487C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/>
          </a:p>
        </p:txBody>
      </p:sp>
      <p:sp>
        <p:nvSpPr>
          <p:cNvPr id="10" name="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th-TH"/>
              <a:t>Lecture 3: Random Graphs</a:t>
            </a:r>
          </a:p>
        </p:txBody>
      </p:sp>
      <p:sp>
        <p:nvSpPr>
          <p:cNvPr id="11" name="Holder 6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09D73108-C145-48CB-8D4A-107EA5CA3787}" type="datetimeFigureOut">
              <a:rPr lang="en-US"/>
              <a:pPr>
                <a:defRPr/>
              </a:pPr>
              <a:t>3/14/2017</a:t>
            </a:fld>
            <a:endParaRPr lang="en-US"/>
          </a:p>
        </p:txBody>
      </p:sp>
      <p:sp>
        <p:nvSpPr>
          <p:cNvPr id="12" name="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4CABD1F-8CF6-4438-ABD7-5F4423DB1EC7}" type="slidenum">
              <a:rPr lang="th-TH"/>
              <a:pPr>
                <a:defRPr/>
              </a:pPr>
              <a:t>‹#›</a:t>
            </a:fld>
            <a:endParaRPr lang="th-TH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 b="1" i="0">
                <a:solidFill>
                  <a:srgbClr val="1F487C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th-TH"/>
              <a:t>Lecture 3: Random Graphs</a:t>
            </a:r>
          </a:p>
        </p:txBody>
      </p:sp>
      <p:sp>
        <p:nvSpPr>
          <p:cNvPr id="4" name="Holder 5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6A74FD7-B685-4A4A-B38C-AA48DFD39A3D}" type="datetimeFigureOut">
              <a:rPr lang="en-US"/>
              <a:pPr>
                <a:defRPr/>
              </a:pPr>
              <a:t>3/14/2017</a:t>
            </a:fld>
            <a:endParaRPr lang="en-US"/>
          </a:p>
        </p:txBody>
      </p:sp>
      <p:sp>
        <p:nvSpPr>
          <p:cNvPr id="5" name="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BC440AA-35EC-4768-A132-E7E936230664}" type="slidenum">
              <a:rPr lang="th-TH"/>
              <a:pPr>
                <a:defRPr/>
              </a:pPr>
              <a:t>‹#›</a:t>
            </a:fld>
            <a:endParaRPr lang="th-TH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th-TH"/>
              <a:t>Lecture 3: Random Graphs</a:t>
            </a:r>
          </a:p>
        </p:txBody>
      </p:sp>
      <p:sp>
        <p:nvSpPr>
          <p:cNvPr id="3" name="Holder 5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97C22F2-234A-4FE8-B813-CDA2AFCD9EBC}" type="datetimeFigureOut">
              <a:rPr lang="en-US"/>
              <a:pPr>
                <a:defRPr/>
              </a:pPr>
              <a:t>3/14/2017</a:t>
            </a:fld>
            <a:endParaRPr lang="en-US"/>
          </a:p>
        </p:txBody>
      </p:sp>
      <p:sp>
        <p:nvSpPr>
          <p:cNvPr id="4" name="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D64304-9D06-4CB0-988E-70FF0BD78992}" type="slidenum">
              <a:rPr lang="th-TH"/>
              <a:pPr>
                <a:defRPr/>
              </a:pPr>
              <a:t>‹#›</a:t>
            </a:fld>
            <a:endParaRPr lang="th-TH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lIns="0" tIns="0" rIns="0" bIns="0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>
              <a:latin typeface="+mn-lt"/>
              <a:cs typeface="+mn-cs"/>
            </a:endParaRPr>
          </a:p>
        </p:txBody>
      </p:sp>
      <p:sp>
        <p:nvSpPr>
          <p:cNvPr id="1027" name="Holder 2"/>
          <p:cNvSpPr>
            <a:spLocks noGrp="1"/>
          </p:cNvSpPr>
          <p:nvPr>
            <p:ph type="title"/>
          </p:nvPr>
        </p:nvSpPr>
        <p:spPr bwMode="auto">
          <a:xfrm>
            <a:off x="454025" y="384175"/>
            <a:ext cx="8235950" cy="588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endParaRPr lang="th-TH" smtClean="0"/>
          </a:p>
        </p:txBody>
      </p:sp>
      <p:sp>
        <p:nvSpPr>
          <p:cNvPr id="1028" name="Holder 3"/>
          <p:cNvSpPr>
            <a:spLocks noGrp="1"/>
          </p:cNvSpPr>
          <p:nvPr>
            <p:ph type="body" idx="1"/>
          </p:nvPr>
        </p:nvSpPr>
        <p:spPr bwMode="auto">
          <a:xfrm>
            <a:off x="536575" y="1103313"/>
            <a:ext cx="8237538" cy="2533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endParaRPr lang="th-TH" smtClean="0"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5222875" y="6492875"/>
            <a:ext cx="1722438" cy="153988"/>
          </a:xfrm>
          <a:prstGeom prst="rect">
            <a:avLst/>
          </a:prstGeo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1125"/>
              </a:lnSpc>
              <a:defRPr sz="1000" b="1">
                <a:solidFill>
                  <a:srgbClr val="1F487C"/>
                </a:solidFill>
                <a:latin typeface="Tahoma" pitchFamily="34" charset="0"/>
                <a:cs typeface="Tahoma" pitchFamily="34" charset="0"/>
              </a:defRPr>
            </a:lvl1pPr>
          </a:lstStyle>
          <a:p>
            <a:pPr>
              <a:defRPr/>
            </a:pPr>
            <a:r>
              <a:rPr lang="th-TH"/>
              <a:t>Lecture 3: Random Graphs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8575"/>
            <a:ext cx="2103438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563A6B5F-9216-4D77-9D32-9BF01A236421}" type="datetimeFigureOut">
              <a:rPr lang="en-US"/>
              <a:pPr>
                <a:defRPr/>
              </a:pPr>
              <a:t>3/14/2017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323263" y="6492875"/>
            <a:ext cx="212725" cy="153988"/>
          </a:xfrm>
          <a:prstGeom prst="rect">
            <a:avLst/>
          </a:prstGeo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1125"/>
              </a:lnSpc>
              <a:defRPr sz="1000" b="1">
                <a:solidFill>
                  <a:srgbClr val="1F487C"/>
                </a:solidFill>
                <a:latin typeface="Tahoma" pitchFamily="34" charset="0"/>
                <a:cs typeface="Tahoma" pitchFamily="34" charset="0"/>
              </a:defRPr>
            </a:lvl1pPr>
          </a:lstStyle>
          <a:p>
            <a:pPr>
              <a:defRPr/>
            </a:pPr>
            <a:fld id="{B71441CD-914B-46AB-B844-DE5555CD8065}" type="slidenum">
              <a:rPr lang="th-TH"/>
              <a:pPr>
                <a:defRPr/>
              </a:pPr>
              <a:t>‹#›</a:t>
            </a:fld>
            <a:endParaRPr lang="th-TH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3" r:id="rId4"/>
    <p:sldLayoutId id="2147483652" r:id="rId5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Calibri" pitchFamily="34" charset="0"/>
          <a:cs typeface="Angsana New" charset="-34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Calibri" pitchFamily="34" charset="0"/>
          <a:cs typeface="Angsana New" charset="-34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Calibri" pitchFamily="34" charset="0"/>
          <a:cs typeface="Angsana New" charset="-34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Calibri" pitchFamily="34" charset="0"/>
          <a:cs typeface="Angsana New" charset="-34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Calibri" pitchFamily="34" charset="0"/>
          <a:cs typeface="Angsana New" charset="-34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Calibri" pitchFamily="34" charset="0"/>
          <a:cs typeface="Angsana New" charset="-34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Calibri" pitchFamily="34" charset="0"/>
          <a:cs typeface="Angsana New" charset="-34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Calibri" pitchFamily="34" charset="0"/>
          <a:cs typeface="Angsana New" charset="-34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defRPr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0" fontAlgn="base" hangingPunct="0">
        <a:spcBef>
          <a:spcPct val="20000"/>
        </a:spcBef>
        <a:spcAft>
          <a:spcPct val="0"/>
        </a:spcAft>
        <a:defRPr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0" fontAlgn="base" hangingPunct="0">
        <a:spcBef>
          <a:spcPct val="20000"/>
        </a:spcBef>
        <a:spcAft>
          <a:spcPct val="0"/>
        </a:spcAft>
        <a:defRPr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0" fontAlgn="base" hangingPunct="0">
        <a:spcBef>
          <a:spcPct val="20000"/>
        </a:spcBef>
        <a:spcAft>
          <a:spcPct val="0"/>
        </a:spcAft>
        <a:defRPr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0" fontAlgn="base" hangingPunct="0">
        <a:spcBef>
          <a:spcPct val="20000"/>
        </a:spcBef>
        <a:spcAft>
          <a:spcPct val="0"/>
        </a:spcAft>
        <a:defRPr>
          <a:solidFill>
            <a:schemeClr val="tx1"/>
          </a:solidFill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0.jpeg"/><Relationship Id="rId4" Type="http://schemas.openxmlformats.org/officeDocument/2006/relationships/image" Target="../media/image4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55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64.png"/><Relationship Id="rId18" Type="http://schemas.openxmlformats.org/officeDocument/2006/relationships/image" Target="../media/image69.png"/><Relationship Id="rId3" Type="http://schemas.openxmlformats.org/officeDocument/2006/relationships/image" Target="../media/image3.png"/><Relationship Id="rId21" Type="http://schemas.openxmlformats.org/officeDocument/2006/relationships/image" Target="../media/image72.png"/><Relationship Id="rId7" Type="http://schemas.openxmlformats.org/officeDocument/2006/relationships/image" Target="../media/image60.png"/><Relationship Id="rId12" Type="http://schemas.openxmlformats.org/officeDocument/2006/relationships/image" Target="../media/image63.png"/><Relationship Id="rId17" Type="http://schemas.openxmlformats.org/officeDocument/2006/relationships/image" Target="../media/image68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67.png"/><Relationship Id="rId20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11" Type="http://schemas.openxmlformats.org/officeDocument/2006/relationships/image" Target="../media/image62.png"/><Relationship Id="rId5" Type="http://schemas.openxmlformats.org/officeDocument/2006/relationships/image" Target="../media/image58.png"/><Relationship Id="rId15" Type="http://schemas.openxmlformats.org/officeDocument/2006/relationships/image" Target="../media/image66.png"/><Relationship Id="rId10" Type="http://schemas.openxmlformats.org/officeDocument/2006/relationships/image" Target="../media/image61.png"/><Relationship Id="rId19" Type="http://schemas.openxmlformats.org/officeDocument/2006/relationships/image" Target="../media/image70.png"/><Relationship Id="rId4" Type="http://schemas.openxmlformats.org/officeDocument/2006/relationships/image" Target="../media/image4.png"/><Relationship Id="rId9" Type="http://schemas.openxmlformats.org/officeDocument/2006/relationships/image" Target="../media/image24.png"/><Relationship Id="rId14" Type="http://schemas.openxmlformats.org/officeDocument/2006/relationships/image" Target="../media/image65.png"/><Relationship Id="rId22" Type="http://schemas.openxmlformats.org/officeDocument/2006/relationships/image" Target="../media/image7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65.png"/><Relationship Id="rId18" Type="http://schemas.openxmlformats.org/officeDocument/2006/relationships/image" Target="../media/image70.png"/><Relationship Id="rId3" Type="http://schemas.openxmlformats.org/officeDocument/2006/relationships/image" Target="../media/image3.png"/><Relationship Id="rId21" Type="http://schemas.openxmlformats.org/officeDocument/2006/relationships/image" Target="../media/image73.png"/><Relationship Id="rId7" Type="http://schemas.openxmlformats.org/officeDocument/2006/relationships/image" Target="../media/image26.png"/><Relationship Id="rId12" Type="http://schemas.openxmlformats.org/officeDocument/2006/relationships/image" Target="../media/image64.png"/><Relationship Id="rId17" Type="http://schemas.openxmlformats.org/officeDocument/2006/relationships/image" Target="../media/image69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68.png"/><Relationship Id="rId20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11" Type="http://schemas.openxmlformats.org/officeDocument/2006/relationships/image" Target="../media/image63.png"/><Relationship Id="rId5" Type="http://schemas.openxmlformats.org/officeDocument/2006/relationships/image" Target="../media/image74.png"/><Relationship Id="rId15" Type="http://schemas.openxmlformats.org/officeDocument/2006/relationships/image" Target="../media/image67.png"/><Relationship Id="rId10" Type="http://schemas.openxmlformats.org/officeDocument/2006/relationships/image" Target="../media/image62.png"/><Relationship Id="rId19" Type="http://schemas.openxmlformats.org/officeDocument/2006/relationships/image" Target="../media/image71.png"/><Relationship Id="rId4" Type="http://schemas.openxmlformats.org/officeDocument/2006/relationships/image" Target="../media/image4.png"/><Relationship Id="rId9" Type="http://schemas.openxmlformats.org/officeDocument/2006/relationships/image" Target="../media/image61.png"/><Relationship Id="rId14" Type="http://schemas.openxmlformats.org/officeDocument/2006/relationships/image" Target="../media/image6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3.png"/><Relationship Id="rId7" Type="http://schemas.openxmlformats.org/officeDocument/2006/relationships/image" Target="../media/image78.png"/><Relationship Id="rId12" Type="http://schemas.openxmlformats.org/officeDocument/2006/relationships/image" Target="../media/image8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11" Type="http://schemas.openxmlformats.org/officeDocument/2006/relationships/image" Target="../media/image82.png"/><Relationship Id="rId5" Type="http://schemas.openxmlformats.org/officeDocument/2006/relationships/image" Target="../media/image76.png"/><Relationship Id="rId10" Type="http://schemas.openxmlformats.org/officeDocument/2006/relationships/image" Target="../media/image81.png"/><Relationship Id="rId4" Type="http://schemas.openxmlformats.org/officeDocument/2006/relationships/image" Target="../media/image4.png"/><Relationship Id="rId9" Type="http://schemas.openxmlformats.org/officeDocument/2006/relationships/image" Target="../media/image8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34.png"/><Relationship Id="rId18" Type="http://schemas.openxmlformats.org/officeDocument/2006/relationships/image" Target="../media/image92.png"/><Relationship Id="rId3" Type="http://schemas.openxmlformats.org/officeDocument/2006/relationships/image" Target="../media/image3.png"/><Relationship Id="rId7" Type="http://schemas.openxmlformats.org/officeDocument/2006/relationships/image" Target="../media/image26.png"/><Relationship Id="rId12" Type="http://schemas.openxmlformats.org/officeDocument/2006/relationships/image" Target="../media/image88.png"/><Relationship Id="rId17" Type="http://schemas.openxmlformats.org/officeDocument/2006/relationships/image" Target="../media/image91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90.png"/><Relationship Id="rId20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11" Type="http://schemas.openxmlformats.org/officeDocument/2006/relationships/image" Target="../media/image87.png"/><Relationship Id="rId5" Type="http://schemas.openxmlformats.org/officeDocument/2006/relationships/image" Target="../media/image84.png"/><Relationship Id="rId15" Type="http://schemas.openxmlformats.org/officeDocument/2006/relationships/image" Target="../media/image89.png"/><Relationship Id="rId10" Type="http://schemas.openxmlformats.org/officeDocument/2006/relationships/image" Target="../media/image73.png"/><Relationship Id="rId19" Type="http://schemas.openxmlformats.org/officeDocument/2006/relationships/image" Target="../media/image93.png"/><Relationship Id="rId4" Type="http://schemas.openxmlformats.org/officeDocument/2006/relationships/image" Target="../media/image4.png"/><Relationship Id="rId9" Type="http://schemas.openxmlformats.org/officeDocument/2006/relationships/image" Target="../media/image86.png"/><Relationship Id="rId14" Type="http://schemas.openxmlformats.org/officeDocument/2006/relationships/image" Target="../media/image7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4.png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1.png"/><Relationship Id="rId4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2.png"/><Relationship Id="rId4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3.png"/><Relationship Id="rId4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4.png"/><Relationship Id="rId4" Type="http://schemas.openxmlformats.org/officeDocument/2006/relationships/image" Target="../media/image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07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13" Type="http://schemas.openxmlformats.org/officeDocument/2006/relationships/image" Target="../media/image121.png"/><Relationship Id="rId3" Type="http://schemas.openxmlformats.org/officeDocument/2006/relationships/image" Target="../media/image111.png"/><Relationship Id="rId7" Type="http://schemas.openxmlformats.org/officeDocument/2006/relationships/image" Target="../media/image115.png"/><Relationship Id="rId12" Type="http://schemas.openxmlformats.org/officeDocument/2006/relationships/image" Target="../media/image1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4.png"/><Relationship Id="rId11" Type="http://schemas.openxmlformats.org/officeDocument/2006/relationships/image" Target="../media/image119.png"/><Relationship Id="rId5" Type="http://schemas.openxmlformats.org/officeDocument/2006/relationships/image" Target="../media/image113.png"/><Relationship Id="rId15" Type="http://schemas.openxmlformats.org/officeDocument/2006/relationships/image" Target="../media/image123.png"/><Relationship Id="rId10" Type="http://schemas.openxmlformats.org/officeDocument/2006/relationships/image" Target="../media/image118.png"/><Relationship Id="rId4" Type="http://schemas.openxmlformats.org/officeDocument/2006/relationships/image" Target="../media/image112.png"/><Relationship Id="rId9" Type="http://schemas.openxmlformats.org/officeDocument/2006/relationships/image" Target="../media/image117.png"/><Relationship Id="rId14" Type="http://schemas.openxmlformats.org/officeDocument/2006/relationships/image" Target="../media/image12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5.png"/><Relationship Id="rId5" Type="http://schemas.openxmlformats.org/officeDocument/2006/relationships/image" Target="../media/image124.png"/><Relationship Id="rId4" Type="http://schemas.openxmlformats.org/officeDocument/2006/relationships/image" Target="../media/image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7.png"/><Relationship Id="rId5" Type="http://schemas.openxmlformats.org/officeDocument/2006/relationships/image" Target="../media/image58.png"/><Relationship Id="rId4" Type="http://schemas.openxmlformats.org/officeDocument/2006/relationships/image" Target="../media/image4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13" Type="http://schemas.openxmlformats.org/officeDocument/2006/relationships/image" Target="../media/image136.png"/><Relationship Id="rId3" Type="http://schemas.openxmlformats.org/officeDocument/2006/relationships/image" Target="../media/image4.png"/><Relationship Id="rId7" Type="http://schemas.openxmlformats.org/officeDocument/2006/relationships/image" Target="../media/image130.png"/><Relationship Id="rId12" Type="http://schemas.openxmlformats.org/officeDocument/2006/relationships/image" Target="../media/image13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9.png"/><Relationship Id="rId11" Type="http://schemas.openxmlformats.org/officeDocument/2006/relationships/image" Target="../media/image134.png"/><Relationship Id="rId5" Type="http://schemas.openxmlformats.org/officeDocument/2006/relationships/image" Target="../media/image112.png"/><Relationship Id="rId10" Type="http://schemas.openxmlformats.org/officeDocument/2006/relationships/image" Target="../media/image133.png"/><Relationship Id="rId4" Type="http://schemas.openxmlformats.org/officeDocument/2006/relationships/image" Target="../media/image128.png"/><Relationship Id="rId9" Type="http://schemas.openxmlformats.org/officeDocument/2006/relationships/image" Target="../media/image132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png"/><Relationship Id="rId3" Type="http://schemas.openxmlformats.org/officeDocument/2006/relationships/image" Target="../media/image4.png"/><Relationship Id="rId7" Type="http://schemas.openxmlformats.org/officeDocument/2006/relationships/image" Target="../media/image14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9.png"/><Relationship Id="rId5" Type="http://schemas.openxmlformats.org/officeDocument/2006/relationships/image" Target="../media/image138.png"/><Relationship Id="rId4" Type="http://schemas.openxmlformats.org/officeDocument/2006/relationships/image" Target="../media/image13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4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3.png"/><Relationship Id="rId5" Type="http://schemas.openxmlformats.org/officeDocument/2006/relationships/image" Target="../media/image142.png"/><Relationship Id="rId4" Type="http://schemas.openxmlformats.org/officeDocument/2006/relationships/image" Target="../media/image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4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6.png"/><Relationship Id="rId5" Type="http://schemas.openxmlformats.org/officeDocument/2006/relationships/image" Target="../media/image145.png"/><Relationship Id="rId4" Type="http://schemas.openxmlformats.org/officeDocument/2006/relationships/image" Target="../media/image4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.png"/><Relationship Id="rId3" Type="http://schemas.openxmlformats.org/officeDocument/2006/relationships/image" Target="../media/image4.png"/><Relationship Id="rId7" Type="http://schemas.openxmlformats.org/officeDocument/2006/relationships/image" Target="../media/image15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.png"/><Relationship Id="rId5" Type="http://schemas.openxmlformats.org/officeDocument/2006/relationships/image" Target="../media/image149.png"/><Relationship Id="rId4" Type="http://schemas.openxmlformats.org/officeDocument/2006/relationships/image" Target="../media/image148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hyperlink" Target="http://ccl.northwestern.edu/netlogo/" TargetMode="Externa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png"/><Relationship Id="rId13" Type="http://schemas.openxmlformats.org/officeDocument/2006/relationships/image" Target="../media/image161.png"/><Relationship Id="rId3" Type="http://schemas.openxmlformats.org/officeDocument/2006/relationships/image" Target="../media/image3.png"/><Relationship Id="rId7" Type="http://schemas.openxmlformats.org/officeDocument/2006/relationships/image" Target="../media/image155.png"/><Relationship Id="rId12" Type="http://schemas.openxmlformats.org/officeDocument/2006/relationships/image" Target="../media/image16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4.png"/><Relationship Id="rId11" Type="http://schemas.openxmlformats.org/officeDocument/2006/relationships/image" Target="../media/image159.png"/><Relationship Id="rId5" Type="http://schemas.openxmlformats.org/officeDocument/2006/relationships/image" Target="../media/image153.png"/><Relationship Id="rId10" Type="http://schemas.openxmlformats.org/officeDocument/2006/relationships/image" Target="../media/image158.png"/><Relationship Id="rId4" Type="http://schemas.openxmlformats.org/officeDocument/2006/relationships/image" Target="../media/image4.png"/><Relationship Id="rId9" Type="http://schemas.openxmlformats.org/officeDocument/2006/relationships/image" Target="../media/image15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2.png"/><Relationship Id="rId4" Type="http://schemas.openxmlformats.org/officeDocument/2006/relationships/image" Target="../media/image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65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4.png"/><Relationship Id="rId5" Type="http://schemas.openxmlformats.org/officeDocument/2006/relationships/image" Target="../media/image163.png"/><Relationship Id="rId4" Type="http://schemas.openxmlformats.org/officeDocument/2006/relationships/image" Target="../media/image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7.png"/><Relationship Id="rId5" Type="http://schemas.openxmlformats.org/officeDocument/2006/relationships/image" Target="../media/image166.png"/><Relationship Id="rId4" Type="http://schemas.openxmlformats.org/officeDocument/2006/relationships/image" Target="../media/image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6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173.png"/><Relationship Id="rId18" Type="http://schemas.openxmlformats.org/officeDocument/2006/relationships/image" Target="../media/image88.png"/><Relationship Id="rId26" Type="http://schemas.openxmlformats.org/officeDocument/2006/relationships/image" Target="../media/image182.png"/><Relationship Id="rId3" Type="http://schemas.openxmlformats.org/officeDocument/2006/relationships/image" Target="../media/image3.png"/><Relationship Id="rId21" Type="http://schemas.openxmlformats.org/officeDocument/2006/relationships/image" Target="../media/image177.png"/><Relationship Id="rId7" Type="http://schemas.openxmlformats.org/officeDocument/2006/relationships/image" Target="../media/image170.png"/><Relationship Id="rId12" Type="http://schemas.openxmlformats.org/officeDocument/2006/relationships/image" Target="../media/image70.png"/><Relationship Id="rId17" Type="http://schemas.openxmlformats.org/officeDocument/2006/relationships/image" Target="../media/image175.png"/><Relationship Id="rId25" Type="http://schemas.openxmlformats.org/officeDocument/2006/relationships/image" Target="../media/image181.png"/><Relationship Id="rId2" Type="http://schemas.openxmlformats.org/officeDocument/2006/relationships/notesSlide" Target="../notesSlides/notesSlide26.xml"/><Relationship Id="rId16" Type="http://schemas.openxmlformats.org/officeDocument/2006/relationships/image" Target="../media/image174.png"/><Relationship Id="rId20" Type="http://schemas.openxmlformats.org/officeDocument/2006/relationships/image" Target="../media/image1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9.png"/><Relationship Id="rId11" Type="http://schemas.openxmlformats.org/officeDocument/2006/relationships/image" Target="../media/image172.png"/><Relationship Id="rId24" Type="http://schemas.openxmlformats.org/officeDocument/2006/relationships/image" Target="../media/image180.png"/><Relationship Id="rId5" Type="http://schemas.openxmlformats.org/officeDocument/2006/relationships/image" Target="../media/image168.png"/><Relationship Id="rId15" Type="http://schemas.openxmlformats.org/officeDocument/2006/relationships/image" Target="../media/image28.png"/><Relationship Id="rId23" Type="http://schemas.openxmlformats.org/officeDocument/2006/relationships/image" Target="../media/image179.png"/><Relationship Id="rId10" Type="http://schemas.openxmlformats.org/officeDocument/2006/relationships/image" Target="../media/image73.png"/><Relationship Id="rId19" Type="http://schemas.openxmlformats.org/officeDocument/2006/relationships/image" Target="../media/image61.png"/><Relationship Id="rId4" Type="http://schemas.openxmlformats.org/officeDocument/2006/relationships/image" Target="../media/image4.png"/><Relationship Id="rId9" Type="http://schemas.openxmlformats.org/officeDocument/2006/relationships/image" Target="../media/image171.png"/><Relationship Id="rId14" Type="http://schemas.openxmlformats.org/officeDocument/2006/relationships/image" Target="../media/image34.png"/><Relationship Id="rId22" Type="http://schemas.openxmlformats.org/officeDocument/2006/relationships/image" Target="../media/image17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5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6.png"/><Relationship Id="rId3" Type="http://schemas.openxmlformats.org/officeDocument/2006/relationships/image" Target="../media/image3.png"/><Relationship Id="rId7" Type="http://schemas.openxmlformats.org/officeDocument/2006/relationships/image" Target="../media/image4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6.png"/><Relationship Id="rId5" Type="http://schemas.openxmlformats.org/officeDocument/2006/relationships/image" Target="../media/image37.png"/><Relationship Id="rId10" Type="http://schemas.openxmlformats.org/officeDocument/2006/relationships/image" Target="../media/image188.png"/><Relationship Id="rId4" Type="http://schemas.openxmlformats.org/officeDocument/2006/relationships/image" Target="../media/image4.png"/><Relationship Id="rId9" Type="http://schemas.openxmlformats.org/officeDocument/2006/relationships/image" Target="../media/image18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18" Type="http://schemas.openxmlformats.org/officeDocument/2006/relationships/image" Target="../media/image34.png"/><Relationship Id="rId3" Type="http://schemas.openxmlformats.org/officeDocument/2006/relationships/image" Target="../media/image3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17" Type="http://schemas.openxmlformats.org/officeDocument/2006/relationships/image" Target="../media/image33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5" Type="http://schemas.openxmlformats.org/officeDocument/2006/relationships/image" Target="../media/image31.png"/><Relationship Id="rId10" Type="http://schemas.openxmlformats.org/officeDocument/2006/relationships/image" Target="../media/image26.png"/><Relationship Id="rId19" Type="http://schemas.openxmlformats.org/officeDocument/2006/relationships/image" Target="../media/image35.png"/><Relationship Id="rId4" Type="http://schemas.openxmlformats.org/officeDocument/2006/relationships/image" Target="../media/image4.png"/><Relationship Id="rId9" Type="http://schemas.openxmlformats.org/officeDocument/2006/relationships/image" Target="../media/image25.png"/><Relationship Id="rId14" Type="http://schemas.openxmlformats.org/officeDocument/2006/relationships/image" Target="../media/image3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4.png"/><Relationship Id="rId7" Type="http://schemas.openxmlformats.org/officeDocument/2006/relationships/image" Target="../media/image39.png"/><Relationship Id="rId12" Type="http://schemas.openxmlformats.org/officeDocument/2006/relationships/image" Target="../media/image4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45.png"/><Relationship Id="rId4" Type="http://schemas.openxmlformats.org/officeDocument/2006/relationships/image" Target="../media/image4.png"/><Relationship Id="rId9" Type="http://schemas.openxmlformats.org/officeDocument/2006/relationships/image" Target="../media/image4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object 2"/>
          <p:cNvSpPr>
            <a:spLocks noChangeArrowheads="1"/>
          </p:cNvSpPr>
          <p:nvPr/>
        </p:nvSpPr>
        <p:spPr bwMode="auto">
          <a:xfrm>
            <a:off x="3708400" y="3413125"/>
            <a:ext cx="4978400" cy="12065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8194" name="object 3"/>
          <p:cNvSpPr>
            <a:spLocks/>
          </p:cNvSpPr>
          <p:nvPr/>
        </p:nvSpPr>
        <p:spPr bwMode="auto">
          <a:xfrm>
            <a:off x="3748088" y="3449638"/>
            <a:ext cx="4895850" cy="0"/>
          </a:xfrm>
          <a:custGeom>
            <a:avLst/>
            <a:gdLst>
              <a:gd name="T0" fmla="*/ 0 w 4897120"/>
              <a:gd name="T1" fmla="*/ 4895278 w 4897120"/>
              <a:gd name="T2" fmla="*/ 0 60000 65536"/>
              <a:gd name="T3" fmla="*/ 0 60000 65536"/>
              <a:gd name="T4" fmla="*/ 0 w 4897120"/>
              <a:gd name="T5" fmla="*/ 4897120 w 4897120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T4" t="0" r="T5" b="0"/>
            <a:pathLst>
              <a:path w="4897120">
                <a:moveTo>
                  <a:pt x="0" y="0"/>
                </a:moveTo>
                <a:lnTo>
                  <a:pt x="4896548" y="0"/>
                </a:lnTo>
              </a:path>
            </a:pathLst>
          </a:custGeom>
          <a:noFill/>
          <a:ln w="38100">
            <a:solidFill>
              <a:srgbClr val="6699FF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8195" name="object 4"/>
          <p:cNvSpPr>
            <a:spLocks noChangeArrowheads="1"/>
          </p:cNvSpPr>
          <p:nvPr/>
        </p:nvSpPr>
        <p:spPr bwMode="auto">
          <a:xfrm>
            <a:off x="4167188" y="5664200"/>
            <a:ext cx="2212975" cy="503238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8196" name="object 5"/>
          <p:cNvSpPr>
            <a:spLocks noChangeArrowheads="1"/>
          </p:cNvSpPr>
          <p:nvPr/>
        </p:nvSpPr>
        <p:spPr bwMode="auto">
          <a:xfrm>
            <a:off x="6521450" y="5662613"/>
            <a:ext cx="1765300" cy="582612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8197" name="object 6"/>
          <p:cNvSpPr>
            <a:spLocks noChangeArrowheads="1"/>
          </p:cNvSpPr>
          <p:nvPr/>
        </p:nvSpPr>
        <p:spPr bwMode="auto">
          <a:xfrm>
            <a:off x="74613" y="1789113"/>
            <a:ext cx="3759200" cy="3219450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8198" name="object 7"/>
          <p:cNvSpPr>
            <a:spLocks noChangeArrowheads="1"/>
          </p:cNvSpPr>
          <p:nvPr/>
        </p:nvSpPr>
        <p:spPr bwMode="auto">
          <a:xfrm>
            <a:off x="3751263" y="1903413"/>
            <a:ext cx="4884737" cy="1477962"/>
          </a:xfrm>
          <a:prstGeom prst="rect">
            <a:avLst/>
          </a:prstGeom>
          <a:blipFill dpi="0" rotWithShape="1">
            <a:blip r:embed="rId6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8199" name="object 8"/>
          <p:cNvSpPr>
            <a:spLocks noChangeArrowheads="1"/>
          </p:cNvSpPr>
          <p:nvPr/>
        </p:nvSpPr>
        <p:spPr bwMode="auto">
          <a:xfrm>
            <a:off x="3694113" y="3560763"/>
            <a:ext cx="1384300" cy="379412"/>
          </a:xfrm>
          <a:prstGeom prst="rect">
            <a:avLst/>
          </a:prstGeom>
          <a:blipFill dpi="0" rotWithShape="1">
            <a:blip r:embed="rId7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8200" name="object 9"/>
          <p:cNvSpPr>
            <a:spLocks noChangeArrowheads="1"/>
          </p:cNvSpPr>
          <p:nvPr/>
        </p:nvSpPr>
        <p:spPr bwMode="auto">
          <a:xfrm>
            <a:off x="4767263" y="3560763"/>
            <a:ext cx="3184525" cy="379412"/>
          </a:xfrm>
          <a:prstGeom prst="rect">
            <a:avLst/>
          </a:prstGeom>
          <a:blipFill dpi="0" rotWithShape="1">
            <a:blip r:embed="rId8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8201" name="object 10"/>
          <p:cNvSpPr>
            <a:spLocks noChangeArrowheads="1"/>
          </p:cNvSpPr>
          <p:nvPr/>
        </p:nvSpPr>
        <p:spPr bwMode="auto">
          <a:xfrm>
            <a:off x="3694113" y="4164013"/>
            <a:ext cx="4097337" cy="379412"/>
          </a:xfrm>
          <a:prstGeom prst="rect">
            <a:avLst/>
          </a:prstGeom>
          <a:blipFill dpi="0" rotWithShape="1">
            <a:blip r:embed="rId9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8202" name="object 11"/>
          <p:cNvSpPr>
            <a:spLocks noChangeArrowheads="1"/>
          </p:cNvSpPr>
          <p:nvPr/>
        </p:nvSpPr>
        <p:spPr bwMode="auto">
          <a:xfrm>
            <a:off x="3694113" y="4465638"/>
            <a:ext cx="2686050" cy="379412"/>
          </a:xfrm>
          <a:prstGeom prst="rect">
            <a:avLst/>
          </a:prstGeom>
          <a:blipFill dpi="0" rotWithShape="1">
            <a:blip r:embed="rId10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8203" name="object 12"/>
          <p:cNvSpPr>
            <a:spLocks noChangeArrowheads="1"/>
          </p:cNvSpPr>
          <p:nvPr/>
        </p:nvSpPr>
        <p:spPr bwMode="auto">
          <a:xfrm>
            <a:off x="6069013" y="4465638"/>
            <a:ext cx="1238250" cy="379412"/>
          </a:xfrm>
          <a:prstGeom prst="rect">
            <a:avLst/>
          </a:prstGeom>
          <a:blipFill dpi="0" rotWithShape="1">
            <a:blip r:embed="rId11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8204" name="object 13"/>
          <p:cNvSpPr>
            <a:spLocks noChangeArrowheads="1"/>
          </p:cNvSpPr>
          <p:nvPr/>
        </p:nvSpPr>
        <p:spPr bwMode="auto">
          <a:xfrm>
            <a:off x="7070725" y="4465638"/>
            <a:ext cx="1298575" cy="379412"/>
          </a:xfrm>
          <a:prstGeom prst="rect">
            <a:avLst/>
          </a:prstGeom>
          <a:blipFill dpi="0" rotWithShape="1">
            <a:blip r:embed="rId12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8205" name="object 14"/>
          <p:cNvSpPr>
            <a:spLocks noChangeArrowheads="1"/>
          </p:cNvSpPr>
          <p:nvPr/>
        </p:nvSpPr>
        <p:spPr bwMode="auto">
          <a:xfrm>
            <a:off x="3694113" y="4767263"/>
            <a:ext cx="2241550" cy="379412"/>
          </a:xfrm>
          <a:prstGeom prst="rect">
            <a:avLst/>
          </a:prstGeom>
          <a:blipFill dpi="0" rotWithShape="1">
            <a:blip r:embed="rId13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8206" name="object 15"/>
          <p:cNvSpPr txBox="1">
            <a:spLocks noChangeArrowheads="1"/>
          </p:cNvSpPr>
          <p:nvPr/>
        </p:nvSpPr>
        <p:spPr bwMode="auto">
          <a:xfrm>
            <a:off x="3825875" y="3635375"/>
            <a:ext cx="4391025" cy="1487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marL="12700"/>
            <a:r>
              <a:rPr lang="th-TH" sz="1800">
                <a:solidFill>
                  <a:srgbClr val="E36C09"/>
                </a:solidFill>
                <a:latin typeface="Tahoma" pitchFamily="34" charset="0"/>
                <a:cs typeface="Tahoma" pitchFamily="34" charset="0"/>
              </a:rPr>
              <a:t>01204456 Social Networks Data Mining</a:t>
            </a:r>
            <a:endParaRPr lang="th-TH" sz="1800">
              <a:latin typeface="Tahoma" pitchFamily="34" charset="0"/>
              <a:cs typeface="Tahoma" pitchFamily="34" charset="0"/>
            </a:endParaRPr>
          </a:p>
          <a:p>
            <a:pPr marL="12700">
              <a:spcBef>
                <a:spcPts val="13"/>
              </a:spcBef>
            </a:pPr>
            <a:endParaRPr lang="th-TH" sz="2000">
              <a:latin typeface="Times New Roman" pitchFamily="18" charset="0"/>
              <a:cs typeface="Times New Roman" pitchFamily="18" charset="0"/>
            </a:endParaRPr>
          </a:p>
          <a:p>
            <a:pPr marL="12700">
              <a:lnSpc>
                <a:spcPct val="110000"/>
              </a:lnSpc>
            </a:pPr>
            <a:r>
              <a:rPr lang="th-TH" sz="1800">
                <a:solidFill>
                  <a:srgbClr val="E36C09"/>
                </a:solidFill>
                <a:latin typeface="Tahoma" pitchFamily="34" charset="0"/>
                <a:cs typeface="Tahoma" pitchFamily="34" charset="0"/>
              </a:rPr>
              <a:t>Department of Computer Engineering  Faculty of Engineering, Kasetsart University  Bangkok, Thailand.</a:t>
            </a:r>
            <a:endParaRPr lang="th-TH" sz="1800">
              <a:latin typeface="Tahoma" pitchFamily="34" charset="0"/>
              <a:cs typeface="Tahoma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object 2"/>
          <p:cNvSpPr>
            <a:spLocks noChangeArrowheads="1"/>
          </p:cNvSpPr>
          <p:nvPr/>
        </p:nvSpPr>
        <p:spPr bwMode="auto">
          <a:xfrm>
            <a:off x="180975" y="6383338"/>
            <a:ext cx="1441450" cy="328612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22530" name="object 3"/>
          <p:cNvSpPr>
            <a:spLocks noChangeArrowheads="1"/>
          </p:cNvSpPr>
          <p:nvPr/>
        </p:nvSpPr>
        <p:spPr bwMode="auto">
          <a:xfrm>
            <a:off x="1693863" y="6383338"/>
            <a:ext cx="1147762" cy="379412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22531" name="object 4"/>
          <p:cNvSpPr>
            <a:spLocks noChangeArrowheads="1"/>
          </p:cNvSpPr>
          <p:nvPr/>
        </p:nvSpPr>
        <p:spPr bwMode="auto">
          <a:xfrm>
            <a:off x="952500" y="523875"/>
            <a:ext cx="7307263" cy="4735513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22532" name="object 5"/>
          <p:cNvSpPr>
            <a:spLocks noChangeArrowheads="1"/>
          </p:cNvSpPr>
          <p:nvPr/>
        </p:nvSpPr>
        <p:spPr bwMode="auto">
          <a:xfrm>
            <a:off x="1147763" y="719138"/>
            <a:ext cx="6924675" cy="4352925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079750" y="5383213"/>
            <a:ext cx="3114675" cy="39370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2400" spc="-15" dirty="0">
                <a:latin typeface="Calibri"/>
                <a:cs typeface="Calibri"/>
              </a:rPr>
              <a:t>ErdosRenyiDegDist.nlogo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marL="12700" fontAlgn="auto">
              <a:lnSpc>
                <a:spcPts val="113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>
                <a:latin typeface="Tahoma"/>
                <a:cs typeface="Tahoma"/>
              </a:rPr>
              <a:t>Lecture 3: Random</a:t>
            </a:r>
            <a:r>
              <a:rPr spc="-65" dirty="0">
                <a:latin typeface="Tahoma"/>
                <a:cs typeface="Tahoma"/>
              </a:rPr>
              <a:t> </a:t>
            </a:r>
            <a:r>
              <a:rPr spc="-5" dirty="0">
                <a:latin typeface="Tahoma"/>
                <a:cs typeface="Tahoma"/>
              </a:rPr>
              <a:t>Graphs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8335963" y="6492875"/>
            <a:ext cx="187325" cy="153988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lnSpc>
                <a:spcPts val="113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z="1000" b="1" spc="-5" dirty="0">
                <a:solidFill>
                  <a:srgbClr val="1F487C"/>
                </a:solidFill>
                <a:latin typeface="Tahoma"/>
                <a:cs typeface="Tahoma"/>
              </a:rPr>
              <a:t>10</a:t>
            </a:r>
            <a:endParaRPr sz="10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object 2"/>
          <p:cNvSpPr>
            <a:spLocks noChangeArrowheads="1"/>
          </p:cNvSpPr>
          <p:nvPr/>
        </p:nvSpPr>
        <p:spPr bwMode="auto">
          <a:xfrm>
            <a:off x="258763" y="254000"/>
            <a:ext cx="2543175" cy="754063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23554" name="object 3"/>
          <p:cNvSpPr>
            <a:spLocks noChangeArrowheads="1"/>
          </p:cNvSpPr>
          <p:nvPr/>
        </p:nvSpPr>
        <p:spPr bwMode="auto">
          <a:xfrm>
            <a:off x="2185988" y="254000"/>
            <a:ext cx="2716212" cy="754063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marL="93980" eaLnBrk="1" fontAlgn="auto" hangingPunct="1">
              <a:lnSpc>
                <a:spcPts val="4315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/>
              <a:t>NetLogo:</a:t>
            </a:r>
            <a:r>
              <a:rPr spc="-75" dirty="0"/>
              <a:t> </a:t>
            </a:r>
            <a:r>
              <a:rPr spc="-5" dirty="0"/>
              <a:t>Layouts</a:t>
            </a:r>
          </a:p>
        </p:txBody>
      </p:sp>
      <p:sp>
        <p:nvSpPr>
          <p:cNvPr id="23556" name="object 5"/>
          <p:cNvSpPr>
            <a:spLocks noChangeArrowheads="1"/>
          </p:cNvSpPr>
          <p:nvPr/>
        </p:nvSpPr>
        <p:spPr bwMode="auto">
          <a:xfrm>
            <a:off x="504825" y="1933575"/>
            <a:ext cx="2333625" cy="2333625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23557" name="object 6"/>
          <p:cNvSpPr>
            <a:spLocks noChangeArrowheads="1"/>
          </p:cNvSpPr>
          <p:nvPr/>
        </p:nvSpPr>
        <p:spPr bwMode="auto">
          <a:xfrm>
            <a:off x="3648075" y="1147763"/>
            <a:ext cx="2333625" cy="2333625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365250" y="1096963"/>
            <a:ext cx="2217738" cy="862012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51257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2400" spc="-55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d</a:t>
            </a:r>
            <a:r>
              <a:rPr sz="2400" dirty="0">
                <a:latin typeface="Calibri"/>
                <a:cs typeface="Calibri"/>
              </a:rPr>
              <a:t>ial</a:t>
            </a:r>
            <a:endParaRPr sz="2400">
              <a:latin typeface="Calibri"/>
              <a:cs typeface="Calibri"/>
            </a:endParaRPr>
          </a:p>
          <a:p>
            <a:pPr marL="12700" fontAlgn="auto">
              <a:spcBef>
                <a:spcPts val="795"/>
              </a:spcBef>
              <a:spcAft>
                <a:spcPts val="0"/>
              </a:spcAft>
              <a:defRPr/>
            </a:pPr>
            <a:r>
              <a:rPr sz="2400" spc="-10" dirty="0">
                <a:latin typeface="Calibri"/>
                <a:cs typeface="Calibri"/>
              </a:rPr>
              <a:t>circle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3559" name="object 8"/>
          <p:cNvSpPr>
            <a:spLocks noChangeArrowheads="1"/>
          </p:cNvSpPr>
          <p:nvPr/>
        </p:nvSpPr>
        <p:spPr bwMode="auto">
          <a:xfrm>
            <a:off x="6434138" y="2647950"/>
            <a:ext cx="2333625" cy="2333625"/>
          </a:xfrm>
          <a:prstGeom prst="rect">
            <a:avLst/>
          </a:prstGeom>
          <a:blipFill dpi="0" rotWithShape="1">
            <a:blip r:embed="rId6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278688" y="2279650"/>
            <a:ext cx="636587" cy="39370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2400" dirty="0">
                <a:latin typeface="Calibri"/>
                <a:cs typeface="Calibri"/>
              </a:rPr>
              <a:t>tu</a:t>
            </a:r>
            <a:r>
              <a:rPr sz="2400" spc="-40" dirty="0">
                <a:latin typeface="Calibri"/>
                <a:cs typeface="Calibri"/>
              </a:rPr>
              <a:t>t</a:t>
            </a:r>
            <a:r>
              <a:rPr sz="2400" spc="-2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772150" y="5778500"/>
            <a:ext cx="784225" cy="39370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2400" spc="-5" dirty="0">
                <a:latin typeface="Calibri"/>
                <a:cs typeface="Calibri"/>
              </a:rPr>
              <a:t>spr</a:t>
            </a:r>
            <a:r>
              <a:rPr sz="2400" dirty="0">
                <a:latin typeface="Calibri"/>
                <a:cs typeface="Calibri"/>
              </a:rPr>
              <a:t>i</a:t>
            </a:r>
            <a:r>
              <a:rPr sz="2400" spc="-5" dirty="0">
                <a:latin typeface="Calibri"/>
                <a:cs typeface="Calibri"/>
              </a:rPr>
              <a:t>n</a:t>
            </a:r>
            <a:r>
              <a:rPr sz="2400" dirty="0">
                <a:latin typeface="Calibri"/>
                <a:cs typeface="Calibri"/>
              </a:rPr>
              <a:t>g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3562" name="object 11"/>
          <p:cNvSpPr>
            <a:spLocks noChangeArrowheads="1"/>
          </p:cNvSpPr>
          <p:nvPr/>
        </p:nvSpPr>
        <p:spPr bwMode="auto">
          <a:xfrm>
            <a:off x="3362325" y="3862388"/>
            <a:ext cx="2352675" cy="2316162"/>
          </a:xfrm>
          <a:prstGeom prst="rect">
            <a:avLst/>
          </a:prstGeom>
          <a:blipFill dpi="0" rotWithShape="1">
            <a:blip r:embed="rId7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2" name="object 12"/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marL="12700" fontAlgn="auto">
              <a:lnSpc>
                <a:spcPts val="113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>
                <a:latin typeface="Tahoma"/>
                <a:cs typeface="Tahoma"/>
              </a:rPr>
              <a:t>Lecture 3: Random</a:t>
            </a:r>
            <a:r>
              <a:rPr spc="-65" dirty="0">
                <a:latin typeface="Tahoma"/>
                <a:cs typeface="Tahoma"/>
              </a:rPr>
              <a:t> </a:t>
            </a:r>
            <a:r>
              <a:rPr spc="-5" dirty="0">
                <a:latin typeface="Tahoma"/>
                <a:cs typeface="Tahoma"/>
              </a:rPr>
              <a:t>Graphs</a:t>
            </a:r>
          </a:p>
        </p:txBody>
      </p:sp>
      <p:sp>
        <p:nvSpPr>
          <p:cNvPr id="23564" name="object 13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marL="25400"/>
            <a:fld id="{4BCD90B7-DD53-44A8-95CD-2FCE3708930D}" type="slidenum">
              <a:rPr lang="en-US" smtClean="0"/>
              <a:pPr marL="25400"/>
              <a:t>11</a:t>
            </a:fld>
            <a:endParaRPr lang="th-TH" smtClean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object 2"/>
          <p:cNvSpPr>
            <a:spLocks/>
          </p:cNvSpPr>
          <p:nvPr/>
        </p:nvSpPr>
        <p:spPr bwMode="auto">
          <a:xfrm>
            <a:off x="468313" y="1000125"/>
            <a:ext cx="8208962" cy="0"/>
          </a:xfrm>
          <a:custGeom>
            <a:avLst/>
            <a:gdLst>
              <a:gd name="T0" fmla="*/ 0 w 8209280"/>
              <a:gd name="T1" fmla="*/ 8208590 w 8209280"/>
              <a:gd name="T2" fmla="*/ 0 60000 65536"/>
              <a:gd name="T3" fmla="*/ 0 60000 65536"/>
              <a:gd name="T4" fmla="*/ 0 w 8209280"/>
              <a:gd name="T5" fmla="*/ 8209280 w 8209280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T4" t="0" r="T5" b="0"/>
            <a:pathLst>
              <a:path w="8209280">
                <a:moveTo>
                  <a:pt x="0" y="0"/>
                </a:moveTo>
                <a:lnTo>
                  <a:pt x="8208911" y="0"/>
                </a:lnTo>
              </a:path>
            </a:pathLst>
          </a:custGeom>
          <a:noFill/>
          <a:ln w="38100">
            <a:solidFill>
              <a:srgbClr val="6699FF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24578" name="object 3"/>
          <p:cNvSpPr>
            <a:spLocks noChangeArrowheads="1"/>
          </p:cNvSpPr>
          <p:nvPr/>
        </p:nvSpPr>
        <p:spPr bwMode="auto">
          <a:xfrm>
            <a:off x="180975" y="6383338"/>
            <a:ext cx="1441450" cy="328612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24579" name="object 4"/>
          <p:cNvSpPr>
            <a:spLocks noChangeArrowheads="1"/>
          </p:cNvSpPr>
          <p:nvPr/>
        </p:nvSpPr>
        <p:spPr bwMode="auto">
          <a:xfrm>
            <a:off x="1693863" y="6383338"/>
            <a:ext cx="1147762" cy="379412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36575" y="1103313"/>
            <a:ext cx="8010525" cy="2801937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355600" indent="-34290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  <a:tabLst>
                <a:tab pos="354965" algn="l"/>
                <a:tab pos="355600" algn="l"/>
              </a:tabLst>
              <a:defRPr/>
            </a:pPr>
            <a:r>
              <a:rPr sz="2400" i="1" dirty="0">
                <a:latin typeface="Consolas"/>
                <a:cs typeface="Consolas"/>
              </a:rPr>
              <a:t>G</a:t>
            </a:r>
            <a:r>
              <a:rPr sz="2400" dirty="0">
                <a:latin typeface="Consolas"/>
                <a:cs typeface="Consolas"/>
              </a:rPr>
              <a:t>(</a:t>
            </a:r>
            <a:r>
              <a:rPr sz="2400" i="1" dirty="0">
                <a:latin typeface="Consolas"/>
                <a:cs typeface="Consolas"/>
              </a:rPr>
              <a:t>n</a:t>
            </a:r>
            <a:r>
              <a:rPr sz="2400" dirty="0">
                <a:latin typeface="Consolas"/>
                <a:cs typeface="Consolas"/>
              </a:rPr>
              <a:t>,</a:t>
            </a:r>
            <a:r>
              <a:rPr sz="2400" i="1" dirty="0">
                <a:latin typeface="Consolas"/>
                <a:cs typeface="Consolas"/>
              </a:rPr>
              <a:t>p</a:t>
            </a:r>
            <a:r>
              <a:rPr sz="2400" dirty="0">
                <a:latin typeface="Consolas"/>
                <a:cs typeface="Consolas"/>
              </a:rPr>
              <a:t>)</a:t>
            </a:r>
            <a:r>
              <a:rPr sz="2400" dirty="0">
                <a:latin typeface="Tahoma"/>
                <a:cs typeface="Tahoma"/>
              </a:rPr>
              <a:t>: </a:t>
            </a:r>
            <a:r>
              <a:rPr sz="2400" spc="-15" dirty="0">
                <a:latin typeface="Tahoma"/>
                <a:cs typeface="Tahoma"/>
              </a:rPr>
              <a:t>for </a:t>
            </a:r>
            <a:r>
              <a:rPr sz="2400" dirty="0">
                <a:latin typeface="Tahoma"/>
                <a:cs typeface="Tahoma"/>
              </a:rPr>
              <a:t>each </a:t>
            </a:r>
            <a:r>
              <a:rPr sz="2400" spc="-5" dirty="0">
                <a:latin typeface="Tahoma"/>
                <a:cs typeface="Tahoma"/>
              </a:rPr>
              <a:t>potential edge we flip </a:t>
            </a:r>
            <a:r>
              <a:rPr sz="2400" dirty="0">
                <a:latin typeface="Tahoma"/>
                <a:cs typeface="Tahoma"/>
              </a:rPr>
              <a:t>a </a:t>
            </a:r>
            <a:r>
              <a:rPr sz="2400" spc="-5" dirty="0">
                <a:latin typeface="Tahoma"/>
                <a:cs typeface="Tahoma"/>
              </a:rPr>
              <a:t>biased</a:t>
            </a:r>
            <a:r>
              <a:rPr sz="2400" spc="10" dirty="0">
                <a:latin typeface="Tahoma"/>
                <a:cs typeface="Tahoma"/>
              </a:rPr>
              <a:t> </a:t>
            </a:r>
            <a:r>
              <a:rPr sz="2400" spc="-5" dirty="0">
                <a:latin typeface="Tahoma"/>
                <a:cs typeface="Tahoma"/>
              </a:rPr>
              <a:t>coin</a:t>
            </a:r>
            <a:endParaRPr sz="2400">
              <a:latin typeface="Tahoma"/>
              <a:cs typeface="Tahoma"/>
            </a:endParaRPr>
          </a:p>
          <a:p>
            <a:pPr marL="755650" lvl="1" indent="-285750" fontAlgn="auto">
              <a:spcBef>
                <a:spcPts val="500"/>
              </a:spcBef>
              <a:spcAft>
                <a:spcPts val="0"/>
              </a:spcAft>
              <a:buFont typeface="Arial"/>
              <a:buChar char="–"/>
              <a:tabLst>
                <a:tab pos="755015" algn="l"/>
                <a:tab pos="755650" algn="l"/>
              </a:tabLst>
              <a:defRPr/>
            </a:pPr>
            <a:r>
              <a:rPr sz="2000" spc="-5" dirty="0">
                <a:latin typeface="Tahoma"/>
                <a:cs typeface="Tahoma"/>
              </a:rPr>
              <a:t>with probability </a:t>
            </a:r>
            <a:r>
              <a:rPr sz="2000" i="1" spc="-5" dirty="0">
                <a:latin typeface="Consolas"/>
                <a:cs typeface="Consolas"/>
              </a:rPr>
              <a:t>p</a:t>
            </a:r>
            <a:r>
              <a:rPr sz="2000" i="1" spc="-480" dirty="0">
                <a:latin typeface="Consolas"/>
                <a:cs typeface="Consolas"/>
              </a:rPr>
              <a:t> </a:t>
            </a:r>
            <a:r>
              <a:rPr sz="2000" spc="-5" dirty="0">
                <a:latin typeface="Tahoma"/>
                <a:cs typeface="Tahoma"/>
              </a:rPr>
              <a:t>we add the edge</a:t>
            </a:r>
            <a:endParaRPr sz="2000">
              <a:latin typeface="Tahoma"/>
              <a:cs typeface="Tahoma"/>
            </a:endParaRPr>
          </a:p>
          <a:p>
            <a:pPr marL="755650" lvl="1" indent="-285750" fontAlgn="auto">
              <a:spcBef>
                <a:spcPts val="480"/>
              </a:spcBef>
              <a:spcAft>
                <a:spcPts val="0"/>
              </a:spcAft>
              <a:buFont typeface="Arial"/>
              <a:buChar char="–"/>
              <a:tabLst>
                <a:tab pos="755015" algn="l"/>
                <a:tab pos="755650" algn="l"/>
              </a:tabLst>
              <a:defRPr/>
            </a:pPr>
            <a:r>
              <a:rPr sz="2000" spc="-5" dirty="0">
                <a:latin typeface="Tahoma"/>
                <a:cs typeface="Tahoma"/>
              </a:rPr>
              <a:t>with probability </a:t>
            </a:r>
            <a:r>
              <a:rPr sz="2000" spc="-5" dirty="0">
                <a:latin typeface="Consolas"/>
                <a:cs typeface="Consolas"/>
              </a:rPr>
              <a:t>1–</a:t>
            </a:r>
            <a:r>
              <a:rPr sz="2000" i="1" spc="-5" dirty="0">
                <a:latin typeface="Consolas"/>
                <a:cs typeface="Consolas"/>
              </a:rPr>
              <a:t>p</a:t>
            </a:r>
            <a:r>
              <a:rPr sz="2000" i="1" spc="-465" dirty="0">
                <a:latin typeface="Consolas"/>
                <a:cs typeface="Consolas"/>
              </a:rPr>
              <a:t> </a:t>
            </a:r>
            <a:r>
              <a:rPr sz="2000" spc="-5" dirty="0">
                <a:latin typeface="Tahoma"/>
                <a:cs typeface="Tahoma"/>
              </a:rPr>
              <a:t>we </a:t>
            </a:r>
            <a:r>
              <a:rPr sz="2000" dirty="0">
                <a:latin typeface="Tahoma"/>
                <a:cs typeface="Tahoma"/>
              </a:rPr>
              <a:t>don’t</a:t>
            </a:r>
            <a:endParaRPr sz="2000">
              <a:latin typeface="Tahoma"/>
              <a:cs typeface="Tahoma"/>
            </a:endParaRPr>
          </a:p>
          <a:p>
            <a:pPr lvl="1" fontAlgn="auto">
              <a:spcBef>
                <a:spcPts val="25"/>
              </a:spcBef>
              <a:spcAft>
                <a:spcPts val="0"/>
              </a:spcAft>
              <a:buFont typeface="Arial"/>
              <a:buChar char="–"/>
              <a:defRPr/>
            </a:pPr>
            <a:endParaRPr sz="3050">
              <a:latin typeface="Times New Roman"/>
              <a:cs typeface="Times New Roman"/>
            </a:endParaRPr>
          </a:p>
          <a:p>
            <a:pPr marL="355600" indent="-34290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  <a:tabLst>
                <a:tab pos="354965" algn="l"/>
                <a:tab pos="355600" algn="l"/>
              </a:tabLst>
              <a:defRPr/>
            </a:pPr>
            <a:r>
              <a:rPr sz="2400" spc="-5" dirty="0">
                <a:latin typeface="Tahoma"/>
                <a:cs typeface="Tahoma"/>
              </a:rPr>
              <a:t>What is the </a:t>
            </a:r>
            <a:r>
              <a:rPr sz="2400" spc="-10" dirty="0">
                <a:latin typeface="Tahoma"/>
                <a:cs typeface="Tahoma"/>
              </a:rPr>
              <a:t>probability </a:t>
            </a:r>
            <a:r>
              <a:rPr sz="2400" spc="-5" dirty="0">
                <a:latin typeface="Tahoma"/>
                <a:cs typeface="Tahoma"/>
              </a:rPr>
              <a:t>that </a:t>
            </a:r>
            <a:r>
              <a:rPr sz="2400" dirty="0">
                <a:latin typeface="Tahoma"/>
                <a:cs typeface="Tahoma"/>
              </a:rPr>
              <a:t>a </a:t>
            </a:r>
            <a:r>
              <a:rPr sz="2400" spc="-5" dirty="0">
                <a:latin typeface="Tahoma"/>
                <a:cs typeface="Tahoma"/>
              </a:rPr>
              <a:t>node has 0,1,2,3,…</a:t>
            </a:r>
            <a:r>
              <a:rPr sz="2400" spc="50" dirty="0">
                <a:latin typeface="Tahoma"/>
                <a:cs typeface="Tahoma"/>
              </a:rPr>
              <a:t> </a:t>
            </a:r>
            <a:r>
              <a:rPr sz="2400" spc="-5" dirty="0">
                <a:latin typeface="Tahoma"/>
                <a:cs typeface="Tahoma"/>
              </a:rPr>
              <a:t>edges?</a:t>
            </a:r>
            <a:endParaRPr sz="2400">
              <a:latin typeface="Tahoma"/>
              <a:cs typeface="Tahoma"/>
            </a:endParaRPr>
          </a:p>
          <a:p>
            <a:pPr fontAlgn="auto">
              <a:spcBef>
                <a:spcPts val="5"/>
              </a:spcBef>
              <a:spcAft>
                <a:spcPts val="0"/>
              </a:spcAft>
              <a:buFont typeface="Arial"/>
              <a:buChar char="•"/>
              <a:defRPr/>
            </a:pPr>
            <a:endParaRPr sz="3500">
              <a:latin typeface="Times New Roman"/>
              <a:cs typeface="Times New Roman"/>
            </a:endParaRPr>
          </a:p>
          <a:p>
            <a:pPr marL="355600" indent="-34290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  <a:tabLst>
                <a:tab pos="354965" algn="l"/>
                <a:tab pos="355600" algn="l"/>
              </a:tabLst>
              <a:defRPr/>
            </a:pPr>
            <a:r>
              <a:rPr sz="2400" spc="-5" dirty="0">
                <a:latin typeface="Tahoma"/>
                <a:cs typeface="Tahoma"/>
              </a:rPr>
              <a:t>Probabilities sum </a:t>
            </a:r>
            <a:r>
              <a:rPr sz="2400" dirty="0">
                <a:latin typeface="Tahoma"/>
                <a:cs typeface="Tahoma"/>
              </a:rPr>
              <a:t>to</a:t>
            </a:r>
            <a:r>
              <a:rPr sz="2400" spc="-75" dirty="0">
                <a:latin typeface="Tahoma"/>
                <a:cs typeface="Tahoma"/>
              </a:rPr>
              <a:t> </a:t>
            </a:r>
            <a:r>
              <a:rPr sz="2400" dirty="0">
                <a:latin typeface="Tahoma"/>
                <a:cs typeface="Tahoma"/>
              </a:rPr>
              <a:t>1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24581" name="object 6"/>
          <p:cNvSpPr>
            <a:spLocks noChangeArrowheads="1"/>
          </p:cNvSpPr>
          <p:nvPr/>
        </p:nvSpPr>
        <p:spPr bwMode="auto">
          <a:xfrm>
            <a:off x="258763" y="254000"/>
            <a:ext cx="5124450" cy="754063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marL="93980" eaLnBrk="1" fontAlgn="auto" hangingPunct="1">
              <a:lnSpc>
                <a:spcPts val="4315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/>
              <a:t>Degree</a:t>
            </a:r>
            <a:r>
              <a:rPr spc="-70" dirty="0"/>
              <a:t> </a:t>
            </a:r>
            <a:r>
              <a:rPr spc="-5" dirty="0"/>
              <a:t>Distribution</a:t>
            </a:r>
          </a:p>
        </p:txBody>
      </p:sp>
      <p:sp>
        <p:nvSpPr>
          <p:cNvPr id="8" name="object 8"/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marL="12700" fontAlgn="auto">
              <a:lnSpc>
                <a:spcPts val="113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>
                <a:latin typeface="Tahoma"/>
                <a:cs typeface="Tahoma"/>
              </a:rPr>
              <a:t>Lecture 3: Random</a:t>
            </a:r>
            <a:r>
              <a:rPr spc="-65" dirty="0">
                <a:latin typeface="Tahoma"/>
                <a:cs typeface="Tahoma"/>
              </a:rPr>
              <a:t> </a:t>
            </a:r>
            <a:r>
              <a:rPr spc="-5" dirty="0">
                <a:latin typeface="Tahoma"/>
                <a:cs typeface="Tahoma"/>
              </a:rPr>
              <a:t>Graphs</a:t>
            </a:r>
          </a:p>
        </p:txBody>
      </p:sp>
      <p:sp>
        <p:nvSpPr>
          <p:cNvPr id="24584" name="object 9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marL="25400"/>
            <a:fld id="{A7897458-A4B9-4811-A87C-FDC72473D803}" type="slidenum">
              <a:rPr lang="en-US" smtClean="0"/>
              <a:pPr marL="25400"/>
              <a:t>12</a:t>
            </a:fld>
            <a:endParaRPr lang="th-TH" smtClean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object 2"/>
          <p:cNvSpPr>
            <a:spLocks/>
          </p:cNvSpPr>
          <p:nvPr/>
        </p:nvSpPr>
        <p:spPr bwMode="auto">
          <a:xfrm>
            <a:off x="468313" y="1000125"/>
            <a:ext cx="8208962" cy="0"/>
          </a:xfrm>
          <a:custGeom>
            <a:avLst/>
            <a:gdLst>
              <a:gd name="T0" fmla="*/ 0 w 8209280"/>
              <a:gd name="T1" fmla="*/ 8208590 w 8209280"/>
              <a:gd name="T2" fmla="*/ 0 60000 65536"/>
              <a:gd name="T3" fmla="*/ 0 60000 65536"/>
              <a:gd name="T4" fmla="*/ 0 w 8209280"/>
              <a:gd name="T5" fmla="*/ 8209280 w 8209280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T4" t="0" r="T5" b="0"/>
            <a:pathLst>
              <a:path w="8209280">
                <a:moveTo>
                  <a:pt x="0" y="0"/>
                </a:moveTo>
                <a:lnTo>
                  <a:pt x="8208911" y="0"/>
                </a:lnTo>
              </a:path>
            </a:pathLst>
          </a:custGeom>
          <a:noFill/>
          <a:ln w="38100">
            <a:solidFill>
              <a:srgbClr val="6699FF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26626" name="object 3"/>
          <p:cNvSpPr>
            <a:spLocks noChangeArrowheads="1"/>
          </p:cNvSpPr>
          <p:nvPr/>
        </p:nvSpPr>
        <p:spPr bwMode="auto">
          <a:xfrm>
            <a:off x="180975" y="6383338"/>
            <a:ext cx="1441450" cy="328612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26627" name="object 4"/>
          <p:cNvSpPr>
            <a:spLocks noChangeArrowheads="1"/>
          </p:cNvSpPr>
          <p:nvPr/>
        </p:nvSpPr>
        <p:spPr bwMode="auto">
          <a:xfrm>
            <a:off x="1693863" y="6383338"/>
            <a:ext cx="1147762" cy="379412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26628" name="object 5"/>
          <p:cNvSpPr txBox="1">
            <a:spLocks noChangeArrowheads="1"/>
          </p:cNvSpPr>
          <p:nvPr/>
        </p:nvSpPr>
        <p:spPr bwMode="auto">
          <a:xfrm>
            <a:off x="536575" y="1116013"/>
            <a:ext cx="7969250" cy="248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marL="354013" indent="-341313" algn="just">
              <a:buFont typeface="Arial" charset="0"/>
              <a:buChar char="•"/>
              <a:tabLst>
                <a:tab pos="355600" algn="l"/>
              </a:tabLst>
            </a:pPr>
            <a:r>
              <a:rPr lang="th-TH" sz="2400">
                <a:latin typeface="Tahoma" pitchFamily="34" charset="0"/>
                <a:cs typeface="Tahoma" pitchFamily="34" charset="0"/>
              </a:rPr>
              <a:t>What is the maximum degree of a node in a simple (i.e.,  no multiple edges between the same two nodes) </a:t>
            </a:r>
            <a:r>
              <a:rPr lang="th-TH" sz="2400" i="1">
                <a:latin typeface="Consolas" pitchFamily="49" charset="0"/>
                <a:cs typeface="Consolas" pitchFamily="49" charset="0"/>
              </a:rPr>
              <a:t>n</a:t>
            </a:r>
            <a:r>
              <a:rPr lang="th-TH" sz="2400">
                <a:latin typeface="Tahoma" pitchFamily="34" charset="0"/>
                <a:cs typeface="Tahoma" pitchFamily="34" charset="0"/>
              </a:rPr>
              <a:t>-node  graph?</a:t>
            </a:r>
          </a:p>
          <a:p>
            <a:pPr marL="927100" lvl="1" indent="-457200">
              <a:spcBef>
                <a:spcPts val="1125"/>
              </a:spcBef>
              <a:buFont typeface="Tahoma" pitchFamily="34" charset="0"/>
              <a:buAutoNum type="alphaLcParenR"/>
              <a:tabLst>
                <a:tab pos="355600" algn="l"/>
              </a:tabLst>
            </a:pPr>
            <a:r>
              <a:rPr lang="th-TH" sz="2000" i="1">
                <a:latin typeface="Consolas" pitchFamily="49" charset="0"/>
                <a:cs typeface="Consolas" pitchFamily="49" charset="0"/>
              </a:rPr>
              <a:t>n</a:t>
            </a:r>
            <a:endParaRPr lang="th-TH" sz="2000">
              <a:latin typeface="Consolas" pitchFamily="49" charset="0"/>
              <a:cs typeface="Consolas" pitchFamily="49" charset="0"/>
            </a:endParaRPr>
          </a:p>
          <a:p>
            <a:pPr marL="927100" lvl="1" indent="-457200">
              <a:spcBef>
                <a:spcPts val="1200"/>
              </a:spcBef>
              <a:buFont typeface="Tahoma" pitchFamily="34" charset="0"/>
              <a:buAutoNum type="alphaLcParenR"/>
              <a:tabLst>
                <a:tab pos="355600" algn="l"/>
              </a:tabLst>
            </a:pPr>
            <a:r>
              <a:rPr lang="th-TH" sz="2000" i="1">
                <a:latin typeface="Consolas" pitchFamily="49" charset="0"/>
                <a:cs typeface="Consolas" pitchFamily="49" charset="0"/>
              </a:rPr>
              <a:t>n</a:t>
            </a:r>
            <a:r>
              <a:rPr lang="th-TH" sz="2000">
                <a:latin typeface="Consolas" pitchFamily="49" charset="0"/>
                <a:cs typeface="Consolas" pitchFamily="49" charset="0"/>
              </a:rPr>
              <a:t>–1</a:t>
            </a:r>
          </a:p>
          <a:p>
            <a:pPr marL="927100" lvl="1" indent="-457200">
              <a:spcBef>
                <a:spcPts val="1200"/>
              </a:spcBef>
              <a:buFont typeface="Tahoma" pitchFamily="34" charset="0"/>
              <a:buAutoNum type="alphaLcParenR"/>
              <a:tabLst>
                <a:tab pos="355600" algn="l"/>
              </a:tabLst>
            </a:pPr>
            <a:r>
              <a:rPr lang="th-TH" sz="2000" i="1">
                <a:latin typeface="Consolas" pitchFamily="49" charset="0"/>
                <a:cs typeface="Consolas" pitchFamily="49" charset="0"/>
              </a:rPr>
              <a:t>n</a:t>
            </a:r>
            <a:r>
              <a:rPr lang="th-TH" sz="2000">
                <a:latin typeface="Consolas" pitchFamily="49" charset="0"/>
                <a:cs typeface="Consolas" pitchFamily="49" charset="0"/>
              </a:rPr>
              <a:t>/2</a:t>
            </a:r>
          </a:p>
        </p:txBody>
      </p:sp>
      <p:sp>
        <p:nvSpPr>
          <p:cNvPr id="26629" name="object 6"/>
          <p:cNvSpPr>
            <a:spLocks noChangeArrowheads="1"/>
          </p:cNvSpPr>
          <p:nvPr/>
        </p:nvSpPr>
        <p:spPr bwMode="auto">
          <a:xfrm>
            <a:off x="258763" y="254000"/>
            <a:ext cx="3470275" cy="754063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marL="93980" eaLnBrk="1" fontAlgn="auto" hangingPunct="1">
              <a:lnSpc>
                <a:spcPts val="4315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/>
              <a:t>Question</a:t>
            </a:r>
            <a:r>
              <a:rPr spc="-80" dirty="0"/>
              <a:t> </a:t>
            </a:r>
            <a:r>
              <a:rPr spc="-5" dirty="0"/>
              <a:t>#2</a:t>
            </a:r>
          </a:p>
        </p:txBody>
      </p:sp>
      <p:sp>
        <p:nvSpPr>
          <p:cNvPr id="8" name="object 8"/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marL="12700" fontAlgn="auto">
              <a:lnSpc>
                <a:spcPts val="113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>
                <a:latin typeface="Tahoma"/>
                <a:cs typeface="Tahoma"/>
              </a:rPr>
              <a:t>Lecture 3: Random</a:t>
            </a:r>
            <a:r>
              <a:rPr spc="-65" dirty="0">
                <a:latin typeface="Tahoma"/>
                <a:cs typeface="Tahoma"/>
              </a:rPr>
              <a:t> </a:t>
            </a:r>
            <a:r>
              <a:rPr spc="-5" dirty="0">
                <a:latin typeface="Tahoma"/>
                <a:cs typeface="Tahoma"/>
              </a:rPr>
              <a:t>Graphs</a:t>
            </a:r>
          </a:p>
        </p:txBody>
      </p:sp>
      <p:sp>
        <p:nvSpPr>
          <p:cNvPr id="26632" name="object 9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marL="25400"/>
            <a:fld id="{E86FDA9F-4295-4D2C-8167-968BB6E5D92F}" type="slidenum">
              <a:rPr lang="en-US" smtClean="0"/>
              <a:pPr marL="25400"/>
              <a:t>13</a:t>
            </a:fld>
            <a:endParaRPr lang="th-TH" smtClean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object 2"/>
          <p:cNvSpPr>
            <a:spLocks/>
          </p:cNvSpPr>
          <p:nvPr/>
        </p:nvSpPr>
        <p:spPr bwMode="auto">
          <a:xfrm>
            <a:off x="468313" y="1000125"/>
            <a:ext cx="8208962" cy="0"/>
          </a:xfrm>
          <a:custGeom>
            <a:avLst/>
            <a:gdLst>
              <a:gd name="T0" fmla="*/ 0 w 8209280"/>
              <a:gd name="T1" fmla="*/ 8208590 w 8209280"/>
              <a:gd name="T2" fmla="*/ 0 60000 65536"/>
              <a:gd name="T3" fmla="*/ 0 60000 65536"/>
              <a:gd name="T4" fmla="*/ 0 w 8209280"/>
              <a:gd name="T5" fmla="*/ 8209280 w 8209280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T4" t="0" r="T5" b="0"/>
            <a:pathLst>
              <a:path w="8209280">
                <a:moveTo>
                  <a:pt x="0" y="0"/>
                </a:moveTo>
                <a:lnTo>
                  <a:pt x="8208911" y="0"/>
                </a:lnTo>
              </a:path>
            </a:pathLst>
          </a:custGeom>
          <a:noFill/>
          <a:ln w="38100">
            <a:solidFill>
              <a:srgbClr val="6699FF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27650" name="object 3"/>
          <p:cNvSpPr>
            <a:spLocks noChangeArrowheads="1"/>
          </p:cNvSpPr>
          <p:nvPr/>
        </p:nvSpPr>
        <p:spPr bwMode="auto">
          <a:xfrm>
            <a:off x="180975" y="6383338"/>
            <a:ext cx="1441450" cy="328612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27651" name="object 4"/>
          <p:cNvSpPr>
            <a:spLocks noChangeArrowheads="1"/>
          </p:cNvSpPr>
          <p:nvPr/>
        </p:nvSpPr>
        <p:spPr bwMode="auto">
          <a:xfrm>
            <a:off x="1693863" y="6383338"/>
            <a:ext cx="1147762" cy="379412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27652" name="object 5"/>
          <p:cNvSpPr>
            <a:spLocks noChangeArrowheads="1"/>
          </p:cNvSpPr>
          <p:nvPr/>
        </p:nvSpPr>
        <p:spPr bwMode="auto">
          <a:xfrm>
            <a:off x="258763" y="254000"/>
            <a:ext cx="3178175" cy="754063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27653" name="object 6"/>
          <p:cNvSpPr>
            <a:spLocks noChangeArrowheads="1"/>
          </p:cNvSpPr>
          <p:nvPr/>
        </p:nvSpPr>
        <p:spPr bwMode="auto">
          <a:xfrm>
            <a:off x="2819400" y="254000"/>
            <a:ext cx="909638" cy="754063"/>
          </a:xfrm>
          <a:prstGeom prst="rect">
            <a:avLst/>
          </a:prstGeom>
          <a:blipFill dpi="0" rotWithShape="1">
            <a:blip r:embed="rId6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marL="93980" eaLnBrk="1" fontAlgn="auto" hangingPunct="1">
              <a:lnSpc>
                <a:spcPts val="4315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/>
              <a:t>Question</a:t>
            </a:r>
            <a:r>
              <a:rPr spc="-75" dirty="0"/>
              <a:t> </a:t>
            </a:r>
            <a:r>
              <a:rPr spc="-5" dirty="0"/>
              <a:t>#3</a:t>
            </a:r>
          </a:p>
        </p:txBody>
      </p:sp>
      <p:sp>
        <p:nvSpPr>
          <p:cNvPr id="27655" name="object 8"/>
          <p:cNvSpPr>
            <a:spLocks/>
          </p:cNvSpPr>
          <p:nvPr/>
        </p:nvSpPr>
        <p:spPr bwMode="auto">
          <a:xfrm>
            <a:off x="3000375" y="2571750"/>
            <a:ext cx="1000125" cy="1143000"/>
          </a:xfrm>
          <a:custGeom>
            <a:avLst/>
            <a:gdLst>
              <a:gd name="T0" fmla="*/ 1000137 w 1000125"/>
              <a:gd name="T1" fmla="*/ 0 h 1143000"/>
              <a:gd name="T2" fmla="*/ 0 w 1000125"/>
              <a:gd name="T3" fmla="*/ 1143012 h 1143000"/>
              <a:gd name="T4" fmla="*/ 0 60000 65536"/>
              <a:gd name="T5" fmla="*/ 0 60000 65536"/>
              <a:gd name="T6" fmla="*/ 0 w 1000125"/>
              <a:gd name="T7" fmla="*/ 0 h 1143000"/>
              <a:gd name="T8" fmla="*/ 1000125 w 1000125"/>
              <a:gd name="T9" fmla="*/ 1143000 h 1143000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000125" h="1143000">
                <a:moveTo>
                  <a:pt x="1000137" y="0"/>
                </a:moveTo>
                <a:lnTo>
                  <a:pt x="0" y="1143012"/>
                </a:lnTo>
              </a:path>
            </a:pathLst>
          </a:custGeom>
          <a:noFill/>
          <a:ln w="38100">
            <a:solidFill>
              <a:srgbClr val="00AF5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27656" name="object 9"/>
          <p:cNvSpPr>
            <a:spLocks/>
          </p:cNvSpPr>
          <p:nvPr/>
        </p:nvSpPr>
        <p:spPr bwMode="auto">
          <a:xfrm>
            <a:off x="3000375" y="2928938"/>
            <a:ext cx="1928813" cy="785812"/>
          </a:xfrm>
          <a:custGeom>
            <a:avLst/>
            <a:gdLst>
              <a:gd name="T0" fmla="*/ 1928509 w 1929129"/>
              <a:gd name="T1" fmla="*/ 0 h 786129"/>
              <a:gd name="T2" fmla="*/ 0 w 1929129"/>
              <a:gd name="T3" fmla="*/ 785495 h 786129"/>
              <a:gd name="T4" fmla="*/ 0 60000 65536"/>
              <a:gd name="T5" fmla="*/ 0 60000 65536"/>
              <a:gd name="T6" fmla="*/ 0 w 1929129"/>
              <a:gd name="T7" fmla="*/ 0 h 786129"/>
              <a:gd name="T8" fmla="*/ 1929129 w 1929129"/>
              <a:gd name="T9" fmla="*/ 786129 h 786129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929129" h="786129">
                <a:moveTo>
                  <a:pt x="1928825" y="0"/>
                </a:moveTo>
                <a:lnTo>
                  <a:pt x="0" y="785812"/>
                </a:lnTo>
              </a:path>
            </a:pathLst>
          </a:custGeom>
          <a:noFill/>
          <a:ln w="38100">
            <a:solidFill>
              <a:srgbClr val="00AF5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27657" name="object 10"/>
          <p:cNvSpPr>
            <a:spLocks/>
          </p:cNvSpPr>
          <p:nvPr/>
        </p:nvSpPr>
        <p:spPr bwMode="auto">
          <a:xfrm>
            <a:off x="3000375" y="3643313"/>
            <a:ext cx="2357438" cy="71437"/>
          </a:xfrm>
          <a:custGeom>
            <a:avLst/>
            <a:gdLst>
              <a:gd name="T0" fmla="*/ 2357134 w 2357754"/>
              <a:gd name="T1" fmla="*/ 0 h 71754"/>
              <a:gd name="T2" fmla="*/ 0 w 2357754"/>
              <a:gd name="T3" fmla="*/ 71121 h 71754"/>
              <a:gd name="T4" fmla="*/ 0 60000 65536"/>
              <a:gd name="T5" fmla="*/ 0 60000 65536"/>
              <a:gd name="T6" fmla="*/ 0 w 2357754"/>
              <a:gd name="T7" fmla="*/ 0 h 71754"/>
              <a:gd name="T8" fmla="*/ 2357754 w 2357754"/>
              <a:gd name="T9" fmla="*/ 71754 h 71754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2357754" h="71754">
                <a:moveTo>
                  <a:pt x="2357450" y="0"/>
                </a:moveTo>
                <a:lnTo>
                  <a:pt x="0" y="71437"/>
                </a:lnTo>
              </a:path>
            </a:pathLst>
          </a:custGeom>
          <a:noFill/>
          <a:ln w="38100">
            <a:solidFill>
              <a:srgbClr val="00AF5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27658" name="object 11"/>
          <p:cNvSpPr>
            <a:spLocks/>
          </p:cNvSpPr>
          <p:nvPr/>
        </p:nvSpPr>
        <p:spPr bwMode="auto">
          <a:xfrm>
            <a:off x="3000375" y="3714750"/>
            <a:ext cx="2357438" cy="642938"/>
          </a:xfrm>
          <a:custGeom>
            <a:avLst/>
            <a:gdLst>
              <a:gd name="T0" fmla="*/ 2357134 w 2357754"/>
              <a:gd name="T1" fmla="*/ 642621 h 643254"/>
              <a:gd name="T2" fmla="*/ 0 w 2357754"/>
              <a:gd name="T3" fmla="*/ 0 h 643254"/>
              <a:gd name="T4" fmla="*/ 0 60000 65536"/>
              <a:gd name="T5" fmla="*/ 0 60000 65536"/>
              <a:gd name="T6" fmla="*/ 0 w 2357754"/>
              <a:gd name="T7" fmla="*/ 0 h 643254"/>
              <a:gd name="T8" fmla="*/ 2357754 w 2357754"/>
              <a:gd name="T9" fmla="*/ 643254 h 643254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2357754" h="643254">
                <a:moveTo>
                  <a:pt x="2357450" y="642937"/>
                </a:moveTo>
                <a:lnTo>
                  <a:pt x="0" y="0"/>
                </a:lnTo>
              </a:path>
            </a:pathLst>
          </a:custGeom>
          <a:noFill/>
          <a:ln w="38100">
            <a:solidFill>
              <a:srgbClr val="00AF5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27659" name="object 12"/>
          <p:cNvSpPr>
            <a:spLocks/>
          </p:cNvSpPr>
          <p:nvPr/>
        </p:nvSpPr>
        <p:spPr bwMode="auto">
          <a:xfrm>
            <a:off x="3000375" y="3714750"/>
            <a:ext cx="1928813" cy="1143000"/>
          </a:xfrm>
          <a:custGeom>
            <a:avLst/>
            <a:gdLst>
              <a:gd name="T0" fmla="*/ 1928509 w 1929129"/>
              <a:gd name="T1" fmla="*/ 1143012 h 1143000"/>
              <a:gd name="T2" fmla="*/ 0 w 1929129"/>
              <a:gd name="T3" fmla="*/ 0 h 1143000"/>
              <a:gd name="T4" fmla="*/ 0 60000 65536"/>
              <a:gd name="T5" fmla="*/ 0 60000 65536"/>
              <a:gd name="T6" fmla="*/ 0 w 1929129"/>
              <a:gd name="T7" fmla="*/ 0 h 1143000"/>
              <a:gd name="T8" fmla="*/ 1929129 w 1929129"/>
              <a:gd name="T9" fmla="*/ 1143000 h 1143000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929129" h="1143000">
                <a:moveTo>
                  <a:pt x="1928825" y="1143012"/>
                </a:moveTo>
                <a:lnTo>
                  <a:pt x="0" y="0"/>
                </a:lnTo>
              </a:path>
            </a:pathLst>
          </a:custGeom>
          <a:noFill/>
          <a:ln w="38100">
            <a:solidFill>
              <a:srgbClr val="00AF50"/>
            </a:solidFill>
            <a:prstDash val="lgDash"/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27660" name="object 13"/>
          <p:cNvSpPr>
            <a:spLocks/>
          </p:cNvSpPr>
          <p:nvPr/>
        </p:nvSpPr>
        <p:spPr bwMode="auto">
          <a:xfrm>
            <a:off x="3000375" y="3714750"/>
            <a:ext cx="1214438" cy="1428750"/>
          </a:xfrm>
          <a:custGeom>
            <a:avLst/>
            <a:gdLst>
              <a:gd name="T0" fmla="*/ 1214134 w 1214754"/>
              <a:gd name="T1" fmla="*/ 1428762 h 1428750"/>
              <a:gd name="T2" fmla="*/ 0 w 1214754"/>
              <a:gd name="T3" fmla="*/ 0 h 1428750"/>
              <a:gd name="T4" fmla="*/ 0 60000 65536"/>
              <a:gd name="T5" fmla="*/ 0 60000 65536"/>
              <a:gd name="T6" fmla="*/ 0 w 1214754"/>
              <a:gd name="T7" fmla="*/ 0 h 1428750"/>
              <a:gd name="T8" fmla="*/ 1214754 w 1214754"/>
              <a:gd name="T9" fmla="*/ 1428750 h 1428750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214754" h="1428750">
                <a:moveTo>
                  <a:pt x="1214450" y="1428762"/>
                </a:moveTo>
                <a:lnTo>
                  <a:pt x="0" y="0"/>
                </a:lnTo>
              </a:path>
            </a:pathLst>
          </a:custGeom>
          <a:noFill/>
          <a:ln w="38099">
            <a:solidFill>
              <a:srgbClr val="00AF50"/>
            </a:solidFill>
            <a:prstDash val="lgDash"/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27661" name="object 14"/>
          <p:cNvSpPr>
            <a:spLocks/>
          </p:cNvSpPr>
          <p:nvPr/>
        </p:nvSpPr>
        <p:spPr bwMode="auto">
          <a:xfrm>
            <a:off x="3000375" y="3714750"/>
            <a:ext cx="214313" cy="1571625"/>
          </a:xfrm>
          <a:custGeom>
            <a:avLst/>
            <a:gdLst>
              <a:gd name="T0" fmla="*/ 213995 w 214630"/>
              <a:gd name="T1" fmla="*/ 1571637 h 1571625"/>
              <a:gd name="T2" fmla="*/ 0 w 214630"/>
              <a:gd name="T3" fmla="*/ 0 h 1571625"/>
              <a:gd name="T4" fmla="*/ 0 60000 65536"/>
              <a:gd name="T5" fmla="*/ 0 60000 65536"/>
              <a:gd name="T6" fmla="*/ 0 w 214630"/>
              <a:gd name="T7" fmla="*/ 0 h 1571625"/>
              <a:gd name="T8" fmla="*/ 214630 w 214630"/>
              <a:gd name="T9" fmla="*/ 1571625 h 1571625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214630" h="1571625">
                <a:moveTo>
                  <a:pt x="214312" y="1571637"/>
                </a:moveTo>
                <a:lnTo>
                  <a:pt x="0" y="0"/>
                </a:lnTo>
              </a:path>
            </a:pathLst>
          </a:custGeom>
          <a:noFill/>
          <a:ln w="38100">
            <a:solidFill>
              <a:srgbClr val="00AF50"/>
            </a:solidFill>
            <a:prstDash val="lgDash"/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27662" name="object 15"/>
          <p:cNvSpPr>
            <a:spLocks noChangeArrowheads="1"/>
          </p:cNvSpPr>
          <p:nvPr/>
        </p:nvSpPr>
        <p:spPr bwMode="auto">
          <a:xfrm>
            <a:off x="2811463" y="3475038"/>
            <a:ext cx="452437" cy="450850"/>
          </a:xfrm>
          <a:prstGeom prst="rect">
            <a:avLst/>
          </a:prstGeom>
          <a:blipFill dpi="0" rotWithShape="1">
            <a:blip r:embed="rId7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27663" name="object 16"/>
          <p:cNvSpPr>
            <a:spLocks noChangeArrowheads="1"/>
          </p:cNvSpPr>
          <p:nvPr/>
        </p:nvSpPr>
        <p:spPr bwMode="auto">
          <a:xfrm>
            <a:off x="2774950" y="3430588"/>
            <a:ext cx="525463" cy="463550"/>
          </a:xfrm>
          <a:prstGeom prst="rect">
            <a:avLst/>
          </a:prstGeom>
          <a:blipFill dpi="0" rotWithShape="1">
            <a:blip r:embed="rId8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27664" name="object 17"/>
          <p:cNvSpPr>
            <a:spLocks noChangeArrowheads="1"/>
          </p:cNvSpPr>
          <p:nvPr/>
        </p:nvSpPr>
        <p:spPr bwMode="auto">
          <a:xfrm>
            <a:off x="2857500" y="3500438"/>
            <a:ext cx="357188" cy="357187"/>
          </a:xfrm>
          <a:prstGeom prst="rect">
            <a:avLst/>
          </a:prstGeom>
          <a:blipFill dpi="0" rotWithShape="1">
            <a:blip r:embed="rId9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27665" name="object 18"/>
          <p:cNvSpPr>
            <a:spLocks/>
          </p:cNvSpPr>
          <p:nvPr/>
        </p:nvSpPr>
        <p:spPr bwMode="auto">
          <a:xfrm>
            <a:off x="2857500" y="3500438"/>
            <a:ext cx="357188" cy="357187"/>
          </a:xfrm>
          <a:custGeom>
            <a:avLst/>
            <a:gdLst>
              <a:gd name="T0" fmla="*/ 0 w 357505"/>
              <a:gd name="T1" fmla="*/ 178442 h 357504"/>
              <a:gd name="T2" fmla="*/ 6373 w 357505"/>
              <a:gd name="T3" fmla="*/ 131004 h 357504"/>
              <a:gd name="T4" fmla="*/ 24361 w 357505"/>
              <a:gd name="T5" fmla="*/ 88377 h 357504"/>
              <a:gd name="T6" fmla="*/ 52263 w 357505"/>
              <a:gd name="T7" fmla="*/ 52263 h 357504"/>
              <a:gd name="T8" fmla="*/ 88377 w 357505"/>
              <a:gd name="T9" fmla="*/ 24361 h 357504"/>
              <a:gd name="T10" fmla="*/ 131004 w 357505"/>
              <a:gd name="T11" fmla="*/ 6373 h 357504"/>
              <a:gd name="T12" fmla="*/ 178442 w 357505"/>
              <a:gd name="T13" fmla="*/ 0 h 357504"/>
              <a:gd name="T14" fmla="*/ 225874 w 357505"/>
              <a:gd name="T15" fmla="*/ 6373 h 357504"/>
              <a:gd name="T16" fmla="*/ 268497 w 357505"/>
              <a:gd name="T17" fmla="*/ 24361 h 357504"/>
              <a:gd name="T18" fmla="*/ 304609 w 357505"/>
              <a:gd name="T19" fmla="*/ 52263 h 357504"/>
              <a:gd name="T20" fmla="*/ 332509 w 357505"/>
              <a:gd name="T21" fmla="*/ 88377 h 357504"/>
              <a:gd name="T22" fmla="*/ 350496 w 357505"/>
              <a:gd name="T23" fmla="*/ 131004 h 357504"/>
              <a:gd name="T24" fmla="*/ 356870 w 357505"/>
              <a:gd name="T25" fmla="*/ 178442 h 357504"/>
              <a:gd name="T26" fmla="*/ 350496 w 357505"/>
              <a:gd name="T27" fmla="*/ 225880 h 357504"/>
              <a:gd name="T28" fmla="*/ 332509 w 357505"/>
              <a:gd name="T29" fmla="*/ 268506 h 357504"/>
              <a:gd name="T30" fmla="*/ 304609 w 357505"/>
              <a:gd name="T31" fmla="*/ 304620 h 357504"/>
              <a:gd name="T32" fmla="*/ 268497 w 357505"/>
              <a:gd name="T33" fmla="*/ 332521 h 357504"/>
              <a:gd name="T34" fmla="*/ 225874 w 357505"/>
              <a:gd name="T35" fmla="*/ 350509 h 357504"/>
              <a:gd name="T36" fmla="*/ 178442 w 357505"/>
              <a:gd name="T37" fmla="*/ 356883 h 357504"/>
              <a:gd name="T38" fmla="*/ 131004 w 357505"/>
              <a:gd name="T39" fmla="*/ 350509 h 357504"/>
              <a:gd name="T40" fmla="*/ 88377 w 357505"/>
              <a:gd name="T41" fmla="*/ 332521 h 357504"/>
              <a:gd name="T42" fmla="*/ 52263 w 357505"/>
              <a:gd name="T43" fmla="*/ 304620 h 357504"/>
              <a:gd name="T44" fmla="*/ 24361 w 357505"/>
              <a:gd name="T45" fmla="*/ 268506 h 357504"/>
              <a:gd name="T46" fmla="*/ 6373 w 357505"/>
              <a:gd name="T47" fmla="*/ 225880 h 357504"/>
              <a:gd name="T48" fmla="*/ 0 w 357505"/>
              <a:gd name="T49" fmla="*/ 178442 h 357504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357505"/>
              <a:gd name="T76" fmla="*/ 0 h 357504"/>
              <a:gd name="T77" fmla="*/ 357505 w 357505"/>
              <a:gd name="T78" fmla="*/ 357504 h 357504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357505" h="357504">
                <a:moveTo>
                  <a:pt x="0" y="178600"/>
                </a:moveTo>
                <a:lnTo>
                  <a:pt x="6379" y="131120"/>
                </a:lnTo>
                <a:lnTo>
                  <a:pt x="24383" y="88455"/>
                </a:lnTo>
                <a:lnTo>
                  <a:pt x="52309" y="52309"/>
                </a:lnTo>
                <a:lnTo>
                  <a:pt x="88455" y="24383"/>
                </a:lnTo>
                <a:lnTo>
                  <a:pt x="131120" y="6379"/>
                </a:lnTo>
                <a:lnTo>
                  <a:pt x="178600" y="0"/>
                </a:lnTo>
                <a:lnTo>
                  <a:pt x="226074" y="6379"/>
                </a:lnTo>
                <a:lnTo>
                  <a:pt x="268735" y="24383"/>
                </a:lnTo>
                <a:lnTo>
                  <a:pt x="304879" y="52309"/>
                </a:lnTo>
                <a:lnTo>
                  <a:pt x="332804" y="88455"/>
                </a:lnTo>
                <a:lnTo>
                  <a:pt x="350807" y="131120"/>
                </a:lnTo>
                <a:lnTo>
                  <a:pt x="357187" y="178600"/>
                </a:lnTo>
                <a:lnTo>
                  <a:pt x="350807" y="226080"/>
                </a:lnTo>
                <a:lnTo>
                  <a:pt x="332804" y="268744"/>
                </a:lnTo>
                <a:lnTo>
                  <a:pt x="304879" y="304890"/>
                </a:lnTo>
                <a:lnTo>
                  <a:pt x="268735" y="332816"/>
                </a:lnTo>
                <a:lnTo>
                  <a:pt x="226074" y="350820"/>
                </a:lnTo>
                <a:lnTo>
                  <a:pt x="178600" y="357200"/>
                </a:lnTo>
                <a:lnTo>
                  <a:pt x="131120" y="350820"/>
                </a:lnTo>
                <a:lnTo>
                  <a:pt x="88455" y="332816"/>
                </a:lnTo>
                <a:lnTo>
                  <a:pt x="52309" y="304890"/>
                </a:lnTo>
                <a:lnTo>
                  <a:pt x="24383" y="268744"/>
                </a:lnTo>
                <a:lnTo>
                  <a:pt x="6379" y="226080"/>
                </a:lnTo>
                <a:lnTo>
                  <a:pt x="0" y="178600"/>
                </a:lnTo>
                <a:close/>
              </a:path>
            </a:pathLst>
          </a:custGeom>
          <a:noFill/>
          <a:ln w="12700">
            <a:solidFill>
              <a:srgbClr val="97B853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9" name="object 19"/>
          <p:cNvSpPr txBox="1"/>
          <p:nvPr/>
        </p:nvSpPr>
        <p:spPr>
          <a:xfrm>
            <a:off x="2952750" y="3511550"/>
            <a:ext cx="165100" cy="331788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2000" i="1" spc="-5" dirty="0">
                <a:latin typeface="Consolas"/>
                <a:cs typeface="Consolas"/>
              </a:rPr>
              <a:t>i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27667" name="object 20"/>
          <p:cNvSpPr>
            <a:spLocks noChangeArrowheads="1"/>
          </p:cNvSpPr>
          <p:nvPr/>
        </p:nvSpPr>
        <p:spPr bwMode="auto">
          <a:xfrm>
            <a:off x="3740150" y="2332038"/>
            <a:ext cx="452438" cy="450850"/>
          </a:xfrm>
          <a:prstGeom prst="rect">
            <a:avLst/>
          </a:prstGeom>
          <a:blipFill dpi="0" rotWithShape="1">
            <a:blip r:embed="rId10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27668" name="object 21"/>
          <p:cNvSpPr>
            <a:spLocks noChangeArrowheads="1"/>
          </p:cNvSpPr>
          <p:nvPr/>
        </p:nvSpPr>
        <p:spPr bwMode="auto">
          <a:xfrm>
            <a:off x="3702050" y="2287588"/>
            <a:ext cx="527050" cy="463550"/>
          </a:xfrm>
          <a:prstGeom prst="rect">
            <a:avLst/>
          </a:prstGeom>
          <a:blipFill dpi="0" rotWithShape="1">
            <a:blip r:embed="rId8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27669" name="object 22"/>
          <p:cNvSpPr>
            <a:spLocks noChangeArrowheads="1"/>
          </p:cNvSpPr>
          <p:nvPr/>
        </p:nvSpPr>
        <p:spPr bwMode="auto">
          <a:xfrm>
            <a:off x="3786188" y="2357438"/>
            <a:ext cx="357187" cy="357187"/>
          </a:xfrm>
          <a:prstGeom prst="rect">
            <a:avLst/>
          </a:prstGeom>
          <a:blipFill dpi="0" rotWithShape="1">
            <a:blip r:embed="rId11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27670" name="object 23"/>
          <p:cNvSpPr>
            <a:spLocks/>
          </p:cNvSpPr>
          <p:nvPr/>
        </p:nvSpPr>
        <p:spPr bwMode="auto">
          <a:xfrm>
            <a:off x="3786188" y="2357438"/>
            <a:ext cx="357187" cy="357187"/>
          </a:xfrm>
          <a:custGeom>
            <a:avLst/>
            <a:gdLst>
              <a:gd name="T0" fmla="*/ 0 w 357504"/>
              <a:gd name="T1" fmla="*/ 178441 h 357505"/>
              <a:gd name="T2" fmla="*/ 6373 w 357504"/>
              <a:gd name="T3" fmla="*/ 131003 h 357505"/>
              <a:gd name="T4" fmla="*/ 24361 w 357504"/>
              <a:gd name="T5" fmla="*/ 88376 h 357505"/>
              <a:gd name="T6" fmla="*/ 52263 w 357504"/>
              <a:gd name="T7" fmla="*/ 52262 h 357505"/>
              <a:gd name="T8" fmla="*/ 88377 w 357504"/>
              <a:gd name="T9" fmla="*/ 24361 h 357505"/>
              <a:gd name="T10" fmla="*/ 131004 w 357504"/>
              <a:gd name="T11" fmla="*/ 6373 h 357505"/>
              <a:gd name="T12" fmla="*/ 178442 w 357504"/>
              <a:gd name="T13" fmla="*/ 0 h 357505"/>
              <a:gd name="T14" fmla="*/ 225874 w 357504"/>
              <a:gd name="T15" fmla="*/ 6373 h 357505"/>
              <a:gd name="T16" fmla="*/ 268497 w 357504"/>
              <a:gd name="T17" fmla="*/ 24361 h 357505"/>
              <a:gd name="T18" fmla="*/ 304609 w 357504"/>
              <a:gd name="T19" fmla="*/ 52262 h 357505"/>
              <a:gd name="T20" fmla="*/ 332509 w 357504"/>
              <a:gd name="T21" fmla="*/ 88376 h 357505"/>
              <a:gd name="T22" fmla="*/ 350496 w 357504"/>
              <a:gd name="T23" fmla="*/ 131003 h 357505"/>
              <a:gd name="T24" fmla="*/ 356870 w 357504"/>
              <a:gd name="T25" fmla="*/ 178441 h 357505"/>
              <a:gd name="T26" fmla="*/ 350496 w 357504"/>
              <a:gd name="T27" fmla="*/ 225879 h 357505"/>
              <a:gd name="T28" fmla="*/ 332509 w 357504"/>
              <a:gd name="T29" fmla="*/ 268505 h 357505"/>
              <a:gd name="T30" fmla="*/ 304609 w 357504"/>
              <a:gd name="T31" fmla="*/ 304619 h 357505"/>
              <a:gd name="T32" fmla="*/ 268497 w 357504"/>
              <a:gd name="T33" fmla="*/ 332520 h 357505"/>
              <a:gd name="T34" fmla="*/ 225874 w 357504"/>
              <a:gd name="T35" fmla="*/ 350508 h 357505"/>
              <a:gd name="T36" fmla="*/ 178442 w 357504"/>
              <a:gd name="T37" fmla="*/ 356882 h 357505"/>
              <a:gd name="T38" fmla="*/ 131004 w 357504"/>
              <a:gd name="T39" fmla="*/ 350508 h 357505"/>
              <a:gd name="T40" fmla="*/ 88377 w 357504"/>
              <a:gd name="T41" fmla="*/ 332520 h 357505"/>
              <a:gd name="T42" fmla="*/ 52263 w 357504"/>
              <a:gd name="T43" fmla="*/ 304619 h 357505"/>
              <a:gd name="T44" fmla="*/ 24361 w 357504"/>
              <a:gd name="T45" fmla="*/ 268505 h 357505"/>
              <a:gd name="T46" fmla="*/ 6373 w 357504"/>
              <a:gd name="T47" fmla="*/ 225879 h 357505"/>
              <a:gd name="T48" fmla="*/ 0 w 357504"/>
              <a:gd name="T49" fmla="*/ 178441 h 357505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357504"/>
              <a:gd name="T76" fmla="*/ 0 h 357505"/>
              <a:gd name="T77" fmla="*/ 357504 w 357504"/>
              <a:gd name="T78" fmla="*/ 357505 h 357505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357504" h="357505">
                <a:moveTo>
                  <a:pt x="0" y="178600"/>
                </a:moveTo>
                <a:lnTo>
                  <a:pt x="6379" y="131120"/>
                </a:lnTo>
                <a:lnTo>
                  <a:pt x="24383" y="88455"/>
                </a:lnTo>
                <a:lnTo>
                  <a:pt x="52309" y="52309"/>
                </a:lnTo>
                <a:lnTo>
                  <a:pt x="88455" y="24383"/>
                </a:lnTo>
                <a:lnTo>
                  <a:pt x="131120" y="6379"/>
                </a:lnTo>
                <a:lnTo>
                  <a:pt x="178600" y="0"/>
                </a:lnTo>
                <a:lnTo>
                  <a:pt x="226074" y="6379"/>
                </a:lnTo>
                <a:lnTo>
                  <a:pt x="268735" y="24383"/>
                </a:lnTo>
                <a:lnTo>
                  <a:pt x="304879" y="52309"/>
                </a:lnTo>
                <a:lnTo>
                  <a:pt x="332804" y="88455"/>
                </a:lnTo>
                <a:lnTo>
                  <a:pt x="350807" y="131120"/>
                </a:lnTo>
                <a:lnTo>
                  <a:pt x="357187" y="178600"/>
                </a:lnTo>
                <a:lnTo>
                  <a:pt x="350807" y="226080"/>
                </a:lnTo>
                <a:lnTo>
                  <a:pt x="332804" y="268744"/>
                </a:lnTo>
                <a:lnTo>
                  <a:pt x="304879" y="304890"/>
                </a:lnTo>
                <a:lnTo>
                  <a:pt x="268735" y="332816"/>
                </a:lnTo>
                <a:lnTo>
                  <a:pt x="226074" y="350820"/>
                </a:lnTo>
                <a:lnTo>
                  <a:pt x="178600" y="357200"/>
                </a:lnTo>
                <a:lnTo>
                  <a:pt x="131120" y="350820"/>
                </a:lnTo>
                <a:lnTo>
                  <a:pt x="88455" y="332816"/>
                </a:lnTo>
                <a:lnTo>
                  <a:pt x="52309" y="304890"/>
                </a:lnTo>
                <a:lnTo>
                  <a:pt x="24383" y="268744"/>
                </a:lnTo>
                <a:lnTo>
                  <a:pt x="6379" y="226080"/>
                </a:lnTo>
                <a:lnTo>
                  <a:pt x="0" y="178600"/>
                </a:lnTo>
                <a:close/>
              </a:path>
            </a:pathLst>
          </a:custGeom>
          <a:noFill/>
          <a:ln w="12700">
            <a:solidFill>
              <a:srgbClr val="46AAC5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27671" name="object 24"/>
          <p:cNvSpPr txBox="1">
            <a:spLocks noChangeArrowheads="1"/>
          </p:cNvSpPr>
          <p:nvPr/>
        </p:nvSpPr>
        <p:spPr bwMode="auto">
          <a:xfrm>
            <a:off x="536575" y="1090613"/>
            <a:ext cx="7894638" cy="160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marL="354013" indent="-341313">
              <a:lnSpc>
                <a:spcPct val="103000"/>
              </a:lnSpc>
              <a:buFont typeface="Arial" charset="0"/>
              <a:buChar char="•"/>
              <a:tabLst>
                <a:tab pos="354013" algn="l"/>
                <a:tab pos="355600" algn="l"/>
              </a:tabLst>
            </a:pPr>
            <a:r>
              <a:rPr lang="th-TH" sz="2400">
                <a:latin typeface="Tahoma" pitchFamily="34" charset="0"/>
                <a:cs typeface="Tahoma" pitchFamily="34" charset="0"/>
              </a:rPr>
              <a:t>Given a 8-node graph, how many ways can a node </a:t>
            </a:r>
            <a:r>
              <a:rPr lang="th-TH" sz="2400" i="1">
                <a:latin typeface="Consolas" pitchFamily="49" charset="0"/>
                <a:cs typeface="Consolas" pitchFamily="49" charset="0"/>
              </a:rPr>
              <a:t>i </a:t>
            </a:r>
            <a:r>
              <a:rPr lang="th-TH" sz="2400">
                <a:latin typeface="Tahoma" pitchFamily="34" charset="0"/>
                <a:cs typeface="Tahoma" pitchFamily="34" charset="0"/>
              </a:rPr>
              <a:t>be  connected to its neighbors to get degree 4?</a:t>
            </a:r>
          </a:p>
          <a:p>
            <a:pPr marL="354013" indent="-341313">
              <a:spcBef>
                <a:spcPts val="25"/>
              </a:spcBef>
              <a:tabLst>
                <a:tab pos="354013" algn="l"/>
                <a:tab pos="355600" algn="l"/>
              </a:tabLst>
            </a:pPr>
            <a:endParaRPr lang="th-TH" sz="3500">
              <a:latin typeface="Times New Roman" pitchFamily="18" charset="0"/>
              <a:cs typeface="Times New Roman" pitchFamily="18" charset="0"/>
            </a:endParaRPr>
          </a:p>
          <a:p>
            <a:pPr marL="354013" indent="-341313" algn="ctr">
              <a:tabLst>
                <a:tab pos="354013" algn="l"/>
                <a:tab pos="355600" algn="l"/>
              </a:tabLst>
            </a:pPr>
            <a:r>
              <a:rPr lang="th-TH" sz="2000" i="1">
                <a:latin typeface="Consolas" pitchFamily="49" charset="0"/>
                <a:cs typeface="Consolas" pitchFamily="49" charset="0"/>
              </a:rPr>
              <a:t>A</a:t>
            </a:r>
            <a:endParaRPr lang="th-TH" sz="200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7672" name="object 25"/>
          <p:cNvSpPr>
            <a:spLocks noChangeArrowheads="1"/>
          </p:cNvSpPr>
          <p:nvPr/>
        </p:nvSpPr>
        <p:spPr bwMode="auto">
          <a:xfrm>
            <a:off x="4668838" y="2687638"/>
            <a:ext cx="452437" cy="454025"/>
          </a:xfrm>
          <a:prstGeom prst="rect">
            <a:avLst/>
          </a:prstGeom>
          <a:blipFill dpi="0" rotWithShape="1">
            <a:blip r:embed="rId12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27673" name="object 26"/>
          <p:cNvSpPr>
            <a:spLocks noChangeArrowheads="1"/>
          </p:cNvSpPr>
          <p:nvPr/>
        </p:nvSpPr>
        <p:spPr bwMode="auto">
          <a:xfrm>
            <a:off x="4630738" y="2644775"/>
            <a:ext cx="527050" cy="463550"/>
          </a:xfrm>
          <a:prstGeom prst="rect">
            <a:avLst/>
          </a:prstGeom>
          <a:blipFill dpi="0" rotWithShape="1">
            <a:blip r:embed="rId8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27674" name="object 27"/>
          <p:cNvSpPr>
            <a:spLocks noChangeArrowheads="1"/>
          </p:cNvSpPr>
          <p:nvPr/>
        </p:nvSpPr>
        <p:spPr bwMode="auto">
          <a:xfrm>
            <a:off x="4714875" y="2714625"/>
            <a:ext cx="357188" cy="357188"/>
          </a:xfrm>
          <a:prstGeom prst="rect">
            <a:avLst/>
          </a:prstGeom>
          <a:blipFill dpi="0" rotWithShape="1">
            <a:blip r:embed="rId13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27675" name="object 28"/>
          <p:cNvSpPr>
            <a:spLocks/>
          </p:cNvSpPr>
          <p:nvPr/>
        </p:nvSpPr>
        <p:spPr bwMode="auto">
          <a:xfrm>
            <a:off x="4714875" y="2714625"/>
            <a:ext cx="357188" cy="357188"/>
          </a:xfrm>
          <a:custGeom>
            <a:avLst/>
            <a:gdLst>
              <a:gd name="T0" fmla="*/ 0 w 357504"/>
              <a:gd name="T1" fmla="*/ 178442 h 357505"/>
              <a:gd name="T2" fmla="*/ 6373 w 357504"/>
              <a:gd name="T3" fmla="*/ 131004 h 357505"/>
              <a:gd name="T4" fmla="*/ 24361 w 357504"/>
              <a:gd name="T5" fmla="*/ 88377 h 357505"/>
              <a:gd name="T6" fmla="*/ 52263 w 357504"/>
              <a:gd name="T7" fmla="*/ 52263 h 357505"/>
              <a:gd name="T8" fmla="*/ 88377 w 357504"/>
              <a:gd name="T9" fmla="*/ 24361 h 357505"/>
              <a:gd name="T10" fmla="*/ 131004 w 357504"/>
              <a:gd name="T11" fmla="*/ 6373 h 357505"/>
              <a:gd name="T12" fmla="*/ 178442 w 357504"/>
              <a:gd name="T13" fmla="*/ 0 h 357505"/>
              <a:gd name="T14" fmla="*/ 225874 w 357504"/>
              <a:gd name="T15" fmla="*/ 6373 h 357505"/>
              <a:gd name="T16" fmla="*/ 268497 w 357504"/>
              <a:gd name="T17" fmla="*/ 24361 h 357505"/>
              <a:gd name="T18" fmla="*/ 304610 w 357504"/>
              <a:gd name="T19" fmla="*/ 52263 h 357505"/>
              <a:gd name="T20" fmla="*/ 332510 w 357504"/>
              <a:gd name="T21" fmla="*/ 88377 h 357505"/>
              <a:gd name="T22" fmla="*/ 350497 w 357504"/>
              <a:gd name="T23" fmla="*/ 131004 h 357505"/>
              <a:gd name="T24" fmla="*/ 356871 w 357504"/>
              <a:gd name="T25" fmla="*/ 178442 h 357505"/>
              <a:gd name="T26" fmla="*/ 350497 w 357504"/>
              <a:gd name="T27" fmla="*/ 225880 h 357505"/>
              <a:gd name="T28" fmla="*/ 332510 w 357504"/>
              <a:gd name="T29" fmla="*/ 268506 h 357505"/>
              <a:gd name="T30" fmla="*/ 304610 w 357504"/>
              <a:gd name="T31" fmla="*/ 304620 h 357505"/>
              <a:gd name="T32" fmla="*/ 268497 w 357504"/>
              <a:gd name="T33" fmla="*/ 332521 h 357505"/>
              <a:gd name="T34" fmla="*/ 225874 w 357504"/>
              <a:gd name="T35" fmla="*/ 350509 h 357505"/>
              <a:gd name="T36" fmla="*/ 178442 w 357504"/>
              <a:gd name="T37" fmla="*/ 356883 h 357505"/>
              <a:gd name="T38" fmla="*/ 131004 w 357504"/>
              <a:gd name="T39" fmla="*/ 350509 h 357505"/>
              <a:gd name="T40" fmla="*/ 88377 w 357504"/>
              <a:gd name="T41" fmla="*/ 332521 h 357505"/>
              <a:gd name="T42" fmla="*/ 52263 w 357504"/>
              <a:gd name="T43" fmla="*/ 304620 h 357505"/>
              <a:gd name="T44" fmla="*/ 24361 w 357504"/>
              <a:gd name="T45" fmla="*/ 268506 h 357505"/>
              <a:gd name="T46" fmla="*/ 6373 w 357504"/>
              <a:gd name="T47" fmla="*/ 225880 h 357505"/>
              <a:gd name="T48" fmla="*/ 0 w 357504"/>
              <a:gd name="T49" fmla="*/ 178442 h 357505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357504"/>
              <a:gd name="T76" fmla="*/ 0 h 357505"/>
              <a:gd name="T77" fmla="*/ 357504 w 357504"/>
              <a:gd name="T78" fmla="*/ 357505 h 357505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357504" h="357505">
                <a:moveTo>
                  <a:pt x="0" y="178600"/>
                </a:moveTo>
                <a:lnTo>
                  <a:pt x="6379" y="131120"/>
                </a:lnTo>
                <a:lnTo>
                  <a:pt x="24383" y="88455"/>
                </a:lnTo>
                <a:lnTo>
                  <a:pt x="52309" y="52309"/>
                </a:lnTo>
                <a:lnTo>
                  <a:pt x="88455" y="24383"/>
                </a:lnTo>
                <a:lnTo>
                  <a:pt x="131120" y="6379"/>
                </a:lnTo>
                <a:lnTo>
                  <a:pt x="178600" y="0"/>
                </a:lnTo>
                <a:lnTo>
                  <a:pt x="226074" y="6379"/>
                </a:lnTo>
                <a:lnTo>
                  <a:pt x="268735" y="24383"/>
                </a:lnTo>
                <a:lnTo>
                  <a:pt x="304879" y="52309"/>
                </a:lnTo>
                <a:lnTo>
                  <a:pt x="332804" y="88455"/>
                </a:lnTo>
                <a:lnTo>
                  <a:pt x="350807" y="131120"/>
                </a:lnTo>
                <a:lnTo>
                  <a:pt x="357187" y="178600"/>
                </a:lnTo>
                <a:lnTo>
                  <a:pt x="350807" y="226080"/>
                </a:lnTo>
                <a:lnTo>
                  <a:pt x="332804" y="268744"/>
                </a:lnTo>
                <a:lnTo>
                  <a:pt x="304879" y="304890"/>
                </a:lnTo>
                <a:lnTo>
                  <a:pt x="268735" y="332816"/>
                </a:lnTo>
                <a:lnTo>
                  <a:pt x="226074" y="350820"/>
                </a:lnTo>
                <a:lnTo>
                  <a:pt x="178600" y="357200"/>
                </a:lnTo>
                <a:lnTo>
                  <a:pt x="131120" y="350820"/>
                </a:lnTo>
                <a:lnTo>
                  <a:pt x="88455" y="332816"/>
                </a:lnTo>
                <a:lnTo>
                  <a:pt x="52309" y="304890"/>
                </a:lnTo>
                <a:lnTo>
                  <a:pt x="24383" y="268744"/>
                </a:lnTo>
                <a:lnTo>
                  <a:pt x="6379" y="226080"/>
                </a:lnTo>
                <a:lnTo>
                  <a:pt x="0" y="178600"/>
                </a:lnTo>
                <a:close/>
              </a:path>
            </a:pathLst>
          </a:custGeom>
          <a:noFill/>
          <a:ln w="12700">
            <a:solidFill>
              <a:srgbClr val="46AAC5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29" name="object 29"/>
          <p:cNvSpPr txBox="1"/>
          <p:nvPr/>
        </p:nvSpPr>
        <p:spPr>
          <a:xfrm>
            <a:off x="4811713" y="2725738"/>
            <a:ext cx="165100" cy="331787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2000" i="1" spc="-5" dirty="0">
                <a:latin typeface="Consolas"/>
                <a:cs typeface="Consolas"/>
              </a:rPr>
              <a:t>B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27677" name="object 30"/>
          <p:cNvSpPr>
            <a:spLocks noChangeArrowheads="1"/>
          </p:cNvSpPr>
          <p:nvPr/>
        </p:nvSpPr>
        <p:spPr bwMode="auto">
          <a:xfrm>
            <a:off x="5097463" y="3403600"/>
            <a:ext cx="452437" cy="450850"/>
          </a:xfrm>
          <a:prstGeom prst="rect">
            <a:avLst/>
          </a:prstGeom>
          <a:blipFill dpi="0" rotWithShape="1">
            <a:blip r:embed="rId14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27678" name="object 31"/>
          <p:cNvSpPr>
            <a:spLocks noChangeArrowheads="1"/>
          </p:cNvSpPr>
          <p:nvPr/>
        </p:nvSpPr>
        <p:spPr bwMode="auto">
          <a:xfrm>
            <a:off x="5060950" y="3359150"/>
            <a:ext cx="525463" cy="463550"/>
          </a:xfrm>
          <a:prstGeom prst="rect">
            <a:avLst/>
          </a:prstGeom>
          <a:blipFill dpi="0" rotWithShape="1">
            <a:blip r:embed="rId8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27679" name="object 32"/>
          <p:cNvSpPr>
            <a:spLocks noChangeArrowheads="1"/>
          </p:cNvSpPr>
          <p:nvPr/>
        </p:nvSpPr>
        <p:spPr bwMode="auto">
          <a:xfrm>
            <a:off x="5143500" y="3429000"/>
            <a:ext cx="357188" cy="357188"/>
          </a:xfrm>
          <a:prstGeom prst="rect">
            <a:avLst/>
          </a:prstGeom>
          <a:blipFill dpi="0" rotWithShape="1">
            <a:blip r:embed="rId15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27680" name="object 33"/>
          <p:cNvSpPr>
            <a:spLocks/>
          </p:cNvSpPr>
          <p:nvPr/>
        </p:nvSpPr>
        <p:spPr bwMode="auto">
          <a:xfrm>
            <a:off x="5143500" y="3429000"/>
            <a:ext cx="357188" cy="357188"/>
          </a:xfrm>
          <a:custGeom>
            <a:avLst/>
            <a:gdLst>
              <a:gd name="T0" fmla="*/ 0 w 357504"/>
              <a:gd name="T1" fmla="*/ 178442 h 357504"/>
              <a:gd name="T2" fmla="*/ 6373 w 357504"/>
              <a:gd name="T3" fmla="*/ 131004 h 357504"/>
              <a:gd name="T4" fmla="*/ 24361 w 357504"/>
              <a:gd name="T5" fmla="*/ 88377 h 357504"/>
              <a:gd name="T6" fmla="*/ 52263 w 357504"/>
              <a:gd name="T7" fmla="*/ 52263 h 357504"/>
              <a:gd name="T8" fmla="*/ 88377 w 357504"/>
              <a:gd name="T9" fmla="*/ 24361 h 357504"/>
              <a:gd name="T10" fmla="*/ 131004 w 357504"/>
              <a:gd name="T11" fmla="*/ 6373 h 357504"/>
              <a:gd name="T12" fmla="*/ 178442 w 357504"/>
              <a:gd name="T13" fmla="*/ 0 h 357504"/>
              <a:gd name="T14" fmla="*/ 225874 w 357504"/>
              <a:gd name="T15" fmla="*/ 6373 h 357504"/>
              <a:gd name="T16" fmla="*/ 268497 w 357504"/>
              <a:gd name="T17" fmla="*/ 24361 h 357504"/>
              <a:gd name="T18" fmla="*/ 304610 w 357504"/>
              <a:gd name="T19" fmla="*/ 52263 h 357504"/>
              <a:gd name="T20" fmla="*/ 332510 w 357504"/>
              <a:gd name="T21" fmla="*/ 88377 h 357504"/>
              <a:gd name="T22" fmla="*/ 350497 w 357504"/>
              <a:gd name="T23" fmla="*/ 131004 h 357504"/>
              <a:gd name="T24" fmla="*/ 356871 w 357504"/>
              <a:gd name="T25" fmla="*/ 178442 h 357504"/>
              <a:gd name="T26" fmla="*/ 350497 w 357504"/>
              <a:gd name="T27" fmla="*/ 225880 h 357504"/>
              <a:gd name="T28" fmla="*/ 332510 w 357504"/>
              <a:gd name="T29" fmla="*/ 268506 h 357504"/>
              <a:gd name="T30" fmla="*/ 304610 w 357504"/>
              <a:gd name="T31" fmla="*/ 304621 h 357504"/>
              <a:gd name="T32" fmla="*/ 268497 w 357504"/>
              <a:gd name="T33" fmla="*/ 332522 h 357504"/>
              <a:gd name="T34" fmla="*/ 225874 w 357504"/>
              <a:gd name="T35" fmla="*/ 350510 h 357504"/>
              <a:gd name="T36" fmla="*/ 178442 w 357504"/>
              <a:gd name="T37" fmla="*/ 356884 h 357504"/>
              <a:gd name="T38" fmla="*/ 131004 w 357504"/>
              <a:gd name="T39" fmla="*/ 350510 h 357504"/>
              <a:gd name="T40" fmla="*/ 88377 w 357504"/>
              <a:gd name="T41" fmla="*/ 332522 h 357504"/>
              <a:gd name="T42" fmla="*/ 52263 w 357504"/>
              <a:gd name="T43" fmla="*/ 304621 h 357504"/>
              <a:gd name="T44" fmla="*/ 24361 w 357504"/>
              <a:gd name="T45" fmla="*/ 268506 h 357504"/>
              <a:gd name="T46" fmla="*/ 6373 w 357504"/>
              <a:gd name="T47" fmla="*/ 225880 h 357504"/>
              <a:gd name="T48" fmla="*/ 0 w 357504"/>
              <a:gd name="T49" fmla="*/ 178442 h 357504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357504"/>
              <a:gd name="T76" fmla="*/ 0 h 357504"/>
              <a:gd name="T77" fmla="*/ 357504 w 357504"/>
              <a:gd name="T78" fmla="*/ 357504 h 357504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357504" h="357504">
                <a:moveTo>
                  <a:pt x="0" y="178600"/>
                </a:moveTo>
                <a:lnTo>
                  <a:pt x="6379" y="131120"/>
                </a:lnTo>
                <a:lnTo>
                  <a:pt x="24383" y="88455"/>
                </a:lnTo>
                <a:lnTo>
                  <a:pt x="52309" y="52309"/>
                </a:lnTo>
                <a:lnTo>
                  <a:pt x="88455" y="24383"/>
                </a:lnTo>
                <a:lnTo>
                  <a:pt x="131120" y="6379"/>
                </a:lnTo>
                <a:lnTo>
                  <a:pt x="178600" y="0"/>
                </a:lnTo>
                <a:lnTo>
                  <a:pt x="226074" y="6379"/>
                </a:lnTo>
                <a:lnTo>
                  <a:pt x="268735" y="24383"/>
                </a:lnTo>
                <a:lnTo>
                  <a:pt x="304879" y="52309"/>
                </a:lnTo>
                <a:lnTo>
                  <a:pt x="332804" y="88455"/>
                </a:lnTo>
                <a:lnTo>
                  <a:pt x="350807" y="131120"/>
                </a:lnTo>
                <a:lnTo>
                  <a:pt x="357187" y="178600"/>
                </a:lnTo>
                <a:lnTo>
                  <a:pt x="350807" y="226080"/>
                </a:lnTo>
                <a:lnTo>
                  <a:pt x="332804" y="268744"/>
                </a:lnTo>
                <a:lnTo>
                  <a:pt x="304879" y="304890"/>
                </a:lnTo>
                <a:lnTo>
                  <a:pt x="268735" y="332816"/>
                </a:lnTo>
                <a:lnTo>
                  <a:pt x="226074" y="350820"/>
                </a:lnTo>
                <a:lnTo>
                  <a:pt x="178600" y="357200"/>
                </a:lnTo>
                <a:lnTo>
                  <a:pt x="131120" y="350820"/>
                </a:lnTo>
                <a:lnTo>
                  <a:pt x="88455" y="332816"/>
                </a:lnTo>
                <a:lnTo>
                  <a:pt x="52309" y="304890"/>
                </a:lnTo>
                <a:lnTo>
                  <a:pt x="24383" y="268744"/>
                </a:lnTo>
                <a:lnTo>
                  <a:pt x="6379" y="226080"/>
                </a:lnTo>
                <a:lnTo>
                  <a:pt x="0" y="178600"/>
                </a:lnTo>
                <a:close/>
              </a:path>
            </a:pathLst>
          </a:custGeom>
          <a:noFill/>
          <a:ln w="12700">
            <a:solidFill>
              <a:srgbClr val="46AAC5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34" name="object 34"/>
          <p:cNvSpPr txBox="1"/>
          <p:nvPr/>
        </p:nvSpPr>
        <p:spPr>
          <a:xfrm>
            <a:off x="5240338" y="3440113"/>
            <a:ext cx="165100" cy="331787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2000" i="1" spc="-5" dirty="0">
                <a:latin typeface="Consolas"/>
                <a:cs typeface="Consolas"/>
              </a:rPr>
              <a:t>C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27682" name="object 35"/>
          <p:cNvSpPr>
            <a:spLocks noChangeArrowheads="1"/>
          </p:cNvSpPr>
          <p:nvPr/>
        </p:nvSpPr>
        <p:spPr bwMode="auto">
          <a:xfrm>
            <a:off x="5097463" y="4116388"/>
            <a:ext cx="452437" cy="454025"/>
          </a:xfrm>
          <a:prstGeom prst="rect">
            <a:avLst/>
          </a:prstGeom>
          <a:blipFill dpi="0" rotWithShape="1">
            <a:blip r:embed="rId16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27683" name="object 36"/>
          <p:cNvSpPr>
            <a:spLocks noChangeArrowheads="1"/>
          </p:cNvSpPr>
          <p:nvPr/>
        </p:nvSpPr>
        <p:spPr bwMode="auto">
          <a:xfrm>
            <a:off x="5060950" y="4073525"/>
            <a:ext cx="525463" cy="463550"/>
          </a:xfrm>
          <a:prstGeom prst="rect">
            <a:avLst/>
          </a:prstGeom>
          <a:blipFill dpi="0" rotWithShape="1">
            <a:blip r:embed="rId8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27684" name="object 37"/>
          <p:cNvSpPr>
            <a:spLocks noChangeArrowheads="1"/>
          </p:cNvSpPr>
          <p:nvPr/>
        </p:nvSpPr>
        <p:spPr bwMode="auto">
          <a:xfrm>
            <a:off x="5143500" y="4143375"/>
            <a:ext cx="357188" cy="357188"/>
          </a:xfrm>
          <a:prstGeom prst="rect">
            <a:avLst/>
          </a:prstGeom>
          <a:blipFill dpi="0" rotWithShape="1">
            <a:blip r:embed="rId17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27685" name="object 38"/>
          <p:cNvSpPr>
            <a:spLocks/>
          </p:cNvSpPr>
          <p:nvPr/>
        </p:nvSpPr>
        <p:spPr bwMode="auto">
          <a:xfrm>
            <a:off x="5143500" y="4143375"/>
            <a:ext cx="357188" cy="357188"/>
          </a:xfrm>
          <a:custGeom>
            <a:avLst/>
            <a:gdLst>
              <a:gd name="T0" fmla="*/ 0 w 357504"/>
              <a:gd name="T1" fmla="*/ 178442 h 357504"/>
              <a:gd name="T2" fmla="*/ 6373 w 357504"/>
              <a:gd name="T3" fmla="*/ 131004 h 357504"/>
              <a:gd name="T4" fmla="*/ 24361 w 357504"/>
              <a:gd name="T5" fmla="*/ 88377 h 357504"/>
              <a:gd name="T6" fmla="*/ 52263 w 357504"/>
              <a:gd name="T7" fmla="*/ 52263 h 357504"/>
              <a:gd name="T8" fmla="*/ 88377 w 357504"/>
              <a:gd name="T9" fmla="*/ 24361 h 357504"/>
              <a:gd name="T10" fmla="*/ 131004 w 357504"/>
              <a:gd name="T11" fmla="*/ 6373 h 357504"/>
              <a:gd name="T12" fmla="*/ 178442 w 357504"/>
              <a:gd name="T13" fmla="*/ 0 h 357504"/>
              <a:gd name="T14" fmla="*/ 225874 w 357504"/>
              <a:gd name="T15" fmla="*/ 6373 h 357504"/>
              <a:gd name="T16" fmla="*/ 268497 w 357504"/>
              <a:gd name="T17" fmla="*/ 24361 h 357504"/>
              <a:gd name="T18" fmla="*/ 304610 w 357504"/>
              <a:gd name="T19" fmla="*/ 52263 h 357504"/>
              <a:gd name="T20" fmla="*/ 332510 w 357504"/>
              <a:gd name="T21" fmla="*/ 88377 h 357504"/>
              <a:gd name="T22" fmla="*/ 350497 w 357504"/>
              <a:gd name="T23" fmla="*/ 131004 h 357504"/>
              <a:gd name="T24" fmla="*/ 356871 w 357504"/>
              <a:gd name="T25" fmla="*/ 178442 h 357504"/>
              <a:gd name="T26" fmla="*/ 350497 w 357504"/>
              <a:gd name="T27" fmla="*/ 225880 h 357504"/>
              <a:gd name="T28" fmla="*/ 332510 w 357504"/>
              <a:gd name="T29" fmla="*/ 268506 h 357504"/>
              <a:gd name="T30" fmla="*/ 304610 w 357504"/>
              <a:gd name="T31" fmla="*/ 304621 h 357504"/>
              <a:gd name="T32" fmla="*/ 268497 w 357504"/>
              <a:gd name="T33" fmla="*/ 332522 h 357504"/>
              <a:gd name="T34" fmla="*/ 225874 w 357504"/>
              <a:gd name="T35" fmla="*/ 350510 h 357504"/>
              <a:gd name="T36" fmla="*/ 178442 w 357504"/>
              <a:gd name="T37" fmla="*/ 356884 h 357504"/>
              <a:gd name="T38" fmla="*/ 131004 w 357504"/>
              <a:gd name="T39" fmla="*/ 350510 h 357504"/>
              <a:gd name="T40" fmla="*/ 88377 w 357504"/>
              <a:gd name="T41" fmla="*/ 332522 h 357504"/>
              <a:gd name="T42" fmla="*/ 52263 w 357504"/>
              <a:gd name="T43" fmla="*/ 304621 h 357504"/>
              <a:gd name="T44" fmla="*/ 24361 w 357504"/>
              <a:gd name="T45" fmla="*/ 268506 h 357504"/>
              <a:gd name="T46" fmla="*/ 6373 w 357504"/>
              <a:gd name="T47" fmla="*/ 225880 h 357504"/>
              <a:gd name="T48" fmla="*/ 0 w 357504"/>
              <a:gd name="T49" fmla="*/ 178442 h 357504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357504"/>
              <a:gd name="T76" fmla="*/ 0 h 357504"/>
              <a:gd name="T77" fmla="*/ 357504 w 357504"/>
              <a:gd name="T78" fmla="*/ 357504 h 357504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357504" h="357504">
                <a:moveTo>
                  <a:pt x="0" y="178600"/>
                </a:moveTo>
                <a:lnTo>
                  <a:pt x="6379" y="131120"/>
                </a:lnTo>
                <a:lnTo>
                  <a:pt x="24383" y="88455"/>
                </a:lnTo>
                <a:lnTo>
                  <a:pt x="52309" y="52309"/>
                </a:lnTo>
                <a:lnTo>
                  <a:pt x="88455" y="24383"/>
                </a:lnTo>
                <a:lnTo>
                  <a:pt x="131120" y="6379"/>
                </a:lnTo>
                <a:lnTo>
                  <a:pt x="178600" y="0"/>
                </a:lnTo>
                <a:lnTo>
                  <a:pt x="226074" y="6379"/>
                </a:lnTo>
                <a:lnTo>
                  <a:pt x="268735" y="24383"/>
                </a:lnTo>
                <a:lnTo>
                  <a:pt x="304879" y="52309"/>
                </a:lnTo>
                <a:lnTo>
                  <a:pt x="332804" y="88455"/>
                </a:lnTo>
                <a:lnTo>
                  <a:pt x="350807" y="131120"/>
                </a:lnTo>
                <a:lnTo>
                  <a:pt x="357187" y="178600"/>
                </a:lnTo>
                <a:lnTo>
                  <a:pt x="350807" y="226080"/>
                </a:lnTo>
                <a:lnTo>
                  <a:pt x="332804" y="268744"/>
                </a:lnTo>
                <a:lnTo>
                  <a:pt x="304879" y="304890"/>
                </a:lnTo>
                <a:lnTo>
                  <a:pt x="268735" y="332816"/>
                </a:lnTo>
                <a:lnTo>
                  <a:pt x="226074" y="350820"/>
                </a:lnTo>
                <a:lnTo>
                  <a:pt x="178600" y="357200"/>
                </a:lnTo>
                <a:lnTo>
                  <a:pt x="131120" y="350820"/>
                </a:lnTo>
                <a:lnTo>
                  <a:pt x="88455" y="332816"/>
                </a:lnTo>
                <a:lnTo>
                  <a:pt x="52309" y="304890"/>
                </a:lnTo>
                <a:lnTo>
                  <a:pt x="24383" y="268744"/>
                </a:lnTo>
                <a:lnTo>
                  <a:pt x="6379" y="226080"/>
                </a:lnTo>
                <a:lnTo>
                  <a:pt x="0" y="178600"/>
                </a:lnTo>
                <a:close/>
              </a:path>
            </a:pathLst>
          </a:custGeom>
          <a:noFill/>
          <a:ln w="12700">
            <a:solidFill>
              <a:srgbClr val="46AAC5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27686" name="object 39"/>
          <p:cNvSpPr>
            <a:spLocks noChangeArrowheads="1"/>
          </p:cNvSpPr>
          <p:nvPr/>
        </p:nvSpPr>
        <p:spPr bwMode="auto">
          <a:xfrm>
            <a:off x="4668838" y="4618038"/>
            <a:ext cx="452437" cy="450850"/>
          </a:xfrm>
          <a:prstGeom prst="rect">
            <a:avLst/>
          </a:prstGeom>
          <a:blipFill dpi="0" rotWithShape="1">
            <a:blip r:embed="rId18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27687" name="object 40"/>
          <p:cNvSpPr>
            <a:spLocks noChangeArrowheads="1"/>
          </p:cNvSpPr>
          <p:nvPr/>
        </p:nvSpPr>
        <p:spPr bwMode="auto">
          <a:xfrm>
            <a:off x="4630738" y="4573588"/>
            <a:ext cx="527050" cy="463550"/>
          </a:xfrm>
          <a:prstGeom prst="rect">
            <a:avLst/>
          </a:prstGeom>
          <a:blipFill dpi="0" rotWithShape="1">
            <a:blip r:embed="rId8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27688" name="object 41"/>
          <p:cNvSpPr>
            <a:spLocks noChangeArrowheads="1"/>
          </p:cNvSpPr>
          <p:nvPr/>
        </p:nvSpPr>
        <p:spPr bwMode="auto">
          <a:xfrm>
            <a:off x="4714875" y="4643438"/>
            <a:ext cx="357188" cy="357187"/>
          </a:xfrm>
          <a:prstGeom prst="rect">
            <a:avLst/>
          </a:prstGeom>
          <a:blipFill dpi="0" rotWithShape="1">
            <a:blip r:embed="rId19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27689" name="object 42"/>
          <p:cNvSpPr>
            <a:spLocks/>
          </p:cNvSpPr>
          <p:nvPr/>
        </p:nvSpPr>
        <p:spPr bwMode="auto">
          <a:xfrm>
            <a:off x="4714875" y="4643438"/>
            <a:ext cx="357188" cy="357187"/>
          </a:xfrm>
          <a:custGeom>
            <a:avLst/>
            <a:gdLst>
              <a:gd name="T0" fmla="*/ 0 w 357504"/>
              <a:gd name="T1" fmla="*/ 178442 h 357504"/>
              <a:gd name="T2" fmla="*/ 6373 w 357504"/>
              <a:gd name="T3" fmla="*/ 131004 h 357504"/>
              <a:gd name="T4" fmla="*/ 24361 w 357504"/>
              <a:gd name="T5" fmla="*/ 88377 h 357504"/>
              <a:gd name="T6" fmla="*/ 52263 w 357504"/>
              <a:gd name="T7" fmla="*/ 52263 h 357504"/>
              <a:gd name="T8" fmla="*/ 88377 w 357504"/>
              <a:gd name="T9" fmla="*/ 24361 h 357504"/>
              <a:gd name="T10" fmla="*/ 131004 w 357504"/>
              <a:gd name="T11" fmla="*/ 6373 h 357504"/>
              <a:gd name="T12" fmla="*/ 178442 w 357504"/>
              <a:gd name="T13" fmla="*/ 0 h 357504"/>
              <a:gd name="T14" fmla="*/ 225874 w 357504"/>
              <a:gd name="T15" fmla="*/ 6373 h 357504"/>
              <a:gd name="T16" fmla="*/ 268497 w 357504"/>
              <a:gd name="T17" fmla="*/ 24361 h 357504"/>
              <a:gd name="T18" fmla="*/ 304610 w 357504"/>
              <a:gd name="T19" fmla="*/ 52263 h 357504"/>
              <a:gd name="T20" fmla="*/ 332510 w 357504"/>
              <a:gd name="T21" fmla="*/ 88377 h 357504"/>
              <a:gd name="T22" fmla="*/ 350497 w 357504"/>
              <a:gd name="T23" fmla="*/ 131004 h 357504"/>
              <a:gd name="T24" fmla="*/ 356871 w 357504"/>
              <a:gd name="T25" fmla="*/ 178442 h 357504"/>
              <a:gd name="T26" fmla="*/ 350497 w 357504"/>
              <a:gd name="T27" fmla="*/ 225880 h 357504"/>
              <a:gd name="T28" fmla="*/ 332510 w 357504"/>
              <a:gd name="T29" fmla="*/ 268506 h 357504"/>
              <a:gd name="T30" fmla="*/ 304610 w 357504"/>
              <a:gd name="T31" fmla="*/ 304620 h 357504"/>
              <a:gd name="T32" fmla="*/ 268497 w 357504"/>
              <a:gd name="T33" fmla="*/ 332521 h 357504"/>
              <a:gd name="T34" fmla="*/ 225874 w 357504"/>
              <a:gd name="T35" fmla="*/ 350509 h 357504"/>
              <a:gd name="T36" fmla="*/ 178442 w 357504"/>
              <a:gd name="T37" fmla="*/ 356883 h 357504"/>
              <a:gd name="T38" fmla="*/ 131004 w 357504"/>
              <a:gd name="T39" fmla="*/ 350509 h 357504"/>
              <a:gd name="T40" fmla="*/ 88377 w 357504"/>
              <a:gd name="T41" fmla="*/ 332521 h 357504"/>
              <a:gd name="T42" fmla="*/ 52263 w 357504"/>
              <a:gd name="T43" fmla="*/ 304620 h 357504"/>
              <a:gd name="T44" fmla="*/ 24361 w 357504"/>
              <a:gd name="T45" fmla="*/ 268506 h 357504"/>
              <a:gd name="T46" fmla="*/ 6373 w 357504"/>
              <a:gd name="T47" fmla="*/ 225880 h 357504"/>
              <a:gd name="T48" fmla="*/ 0 w 357504"/>
              <a:gd name="T49" fmla="*/ 178442 h 357504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357504"/>
              <a:gd name="T76" fmla="*/ 0 h 357504"/>
              <a:gd name="T77" fmla="*/ 357504 w 357504"/>
              <a:gd name="T78" fmla="*/ 357504 h 357504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357504" h="357504">
                <a:moveTo>
                  <a:pt x="0" y="178600"/>
                </a:moveTo>
                <a:lnTo>
                  <a:pt x="6379" y="131120"/>
                </a:lnTo>
                <a:lnTo>
                  <a:pt x="24383" y="88455"/>
                </a:lnTo>
                <a:lnTo>
                  <a:pt x="52309" y="52309"/>
                </a:lnTo>
                <a:lnTo>
                  <a:pt x="88455" y="24383"/>
                </a:lnTo>
                <a:lnTo>
                  <a:pt x="131120" y="6379"/>
                </a:lnTo>
                <a:lnTo>
                  <a:pt x="178600" y="0"/>
                </a:lnTo>
                <a:lnTo>
                  <a:pt x="226074" y="6379"/>
                </a:lnTo>
                <a:lnTo>
                  <a:pt x="268735" y="24383"/>
                </a:lnTo>
                <a:lnTo>
                  <a:pt x="304879" y="52309"/>
                </a:lnTo>
                <a:lnTo>
                  <a:pt x="332804" y="88455"/>
                </a:lnTo>
                <a:lnTo>
                  <a:pt x="350807" y="131120"/>
                </a:lnTo>
                <a:lnTo>
                  <a:pt x="357187" y="178600"/>
                </a:lnTo>
                <a:lnTo>
                  <a:pt x="350807" y="226080"/>
                </a:lnTo>
                <a:lnTo>
                  <a:pt x="332804" y="268744"/>
                </a:lnTo>
                <a:lnTo>
                  <a:pt x="304879" y="304890"/>
                </a:lnTo>
                <a:lnTo>
                  <a:pt x="268735" y="332816"/>
                </a:lnTo>
                <a:lnTo>
                  <a:pt x="226074" y="350820"/>
                </a:lnTo>
                <a:lnTo>
                  <a:pt x="178600" y="357200"/>
                </a:lnTo>
                <a:lnTo>
                  <a:pt x="131120" y="350820"/>
                </a:lnTo>
                <a:lnTo>
                  <a:pt x="88455" y="332816"/>
                </a:lnTo>
                <a:lnTo>
                  <a:pt x="52309" y="304890"/>
                </a:lnTo>
                <a:lnTo>
                  <a:pt x="24383" y="268744"/>
                </a:lnTo>
                <a:lnTo>
                  <a:pt x="6379" y="226080"/>
                </a:lnTo>
                <a:lnTo>
                  <a:pt x="0" y="178600"/>
                </a:lnTo>
                <a:close/>
              </a:path>
            </a:pathLst>
          </a:custGeom>
          <a:noFill/>
          <a:ln w="12700">
            <a:solidFill>
              <a:srgbClr val="A6A6A6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43" name="object 43"/>
          <p:cNvSpPr txBox="1"/>
          <p:nvPr/>
        </p:nvSpPr>
        <p:spPr>
          <a:xfrm>
            <a:off x="4811713" y="4154488"/>
            <a:ext cx="593725" cy="833437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44132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2000" i="1" spc="-5" dirty="0">
                <a:latin typeface="Consolas"/>
                <a:cs typeface="Consolas"/>
              </a:rPr>
              <a:t>D</a:t>
            </a:r>
            <a:endParaRPr sz="2000">
              <a:latin typeface="Consolas"/>
              <a:cs typeface="Consolas"/>
            </a:endParaRPr>
          </a:p>
          <a:p>
            <a:pPr marL="12700" fontAlgn="auto">
              <a:spcBef>
                <a:spcPts val="1535"/>
              </a:spcBef>
              <a:spcAft>
                <a:spcPts val="0"/>
              </a:spcAft>
              <a:defRPr/>
            </a:pPr>
            <a:r>
              <a:rPr sz="2000" i="1" spc="-5" dirty="0">
                <a:latin typeface="Consolas"/>
                <a:cs typeface="Consolas"/>
              </a:rPr>
              <a:t>E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27691" name="object 44"/>
          <p:cNvSpPr>
            <a:spLocks noChangeArrowheads="1"/>
          </p:cNvSpPr>
          <p:nvPr/>
        </p:nvSpPr>
        <p:spPr bwMode="auto">
          <a:xfrm>
            <a:off x="3954463" y="4903788"/>
            <a:ext cx="452437" cy="450850"/>
          </a:xfrm>
          <a:prstGeom prst="rect">
            <a:avLst/>
          </a:prstGeom>
          <a:blipFill dpi="0" rotWithShape="1">
            <a:blip r:embed="rId20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27692" name="object 45"/>
          <p:cNvSpPr>
            <a:spLocks noChangeArrowheads="1"/>
          </p:cNvSpPr>
          <p:nvPr/>
        </p:nvSpPr>
        <p:spPr bwMode="auto">
          <a:xfrm>
            <a:off x="3917950" y="4859338"/>
            <a:ext cx="525463" cy="463550"/>
          </a:xfrm>
          <a:prstGeom prst="rect">
            <a:avLst/>
          </a:prstGeom>
          <a:blipFill dpi="0" rotWithShape="1">
            <a:blip r:embed="rId8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27693" name="object 46"/>
          <p:cNvSpPr>
            <a:spLocks noChangeArrowheads="1"/>
          </p:cNvSpPr>
          <p:nvPr/>
        </p:nvSpPr>
        <p:spPr bwMode="auto">
          <a:xfrm>
            <a:off x="4000500" y="4929188"/>
            <a:ext cx="357188" cy="357187"/>
          </a:xfrm>
          <a:prstGeom prst="rect">
            <a:avLst/>
          </a:prstGeom>
          <a:blipFill dpi="0" rotWithShape="1">
            <a:blip r:embed="rId19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27694" name="object 47"/>
          <p:cNvSpPr>
            <a:spLocks/>
          </p:cNvSpPr>
          <p:nvPr/>
        </p:nvSpPr>
        <p:spPr bwMode="auto">
          <a:xfrm>
            <a:off x="4000500" y="4929188"/>
            <a:ext cx="357188" cy="357187"/>
          </a:xfrm>
          <a:custGeom>
            <a:avLst/>
            <a:gdLst>
              <a:gd name="T0" fmla="*/ 0 w 357504"/>
              <a:gd name="T1" fmla="*/ 178442 h 357504"/>
              <a:gd name="T2" fmla="*/ 6373 w 357504"/>
              <a:gd name="T3" fmla="*/ 131004 h 357504"/>
              <a:gd name="T4" fmla="*/ 24361 w 357504"/>
              <a:gd name="T5" fmla="*/ 88377 h 357504"/>
              <a:gd name="T6" fmla="*/ 52263 w 357504"/>
              <a:gd name="T7" fmla="*/ 52263 h 357504"/>
              <a:gd name="T8" fmla="*/ 88377 w 357504"/>
              <a:gd name="T9" fmla="*/ 24361 h 357504"/>
              <a:gd name="T10" fmla="*/ 131004 w 357504"/>
              <a:gd name="T11" fmla="*/ 6373 h 357504"/>
              <a:gd name="T12" fmla="*/ 178442 w 357504"/>
              <a:gd name="T13" fmla="*/ 0 h 357504"/>
              <a:gd name="T14" fmla="*/ 225874 w 357504"/>
              <a:gd name="T15" fmla="*/ 6373 h 357504"/>
              <a:gd name="T16" fmla="*/ 268497 w 357504"/>
              <a:gd name="T17" fmla="*/ 24361 h 357504"/>
              <a:gd name="T18" fmla="*/ 304610 w 357504"/>
              <a:gd name="T19" fmla="*/ 52263 h 357504"/>
              <a:gd name="T20" fmla="*/ 332510 w 357504"/>
              <a:gd name="T21" fmla="*/ 88377 h 357504"/>
              <a:gd name="T22" fmla="*/ 350497 w 357504"/>
              <a:gd name="T23" fmla="*/ 131004 h 357504"/>
              <a:gd name="T24" fmla="*/ 356871 w 357504"/>
              <a:gd name="T25" fmla="*/ 178442 h 357504"/>
              <a:gd name="T26" fmla="*/ 350497 w 357504"/>
              <a:gd name="T27" fmla="*/ 225880 h 357504"/>
              <a:gd name="T28" fmla="*/ 332510 w 357504"/>
              <a:gd name="T29" fmla="*/ 268506 h 357504"/>
              <a:gd name="T30" fmla="*/ 304610 w 357504"/>
              <a:gd name="T31" fmla="*/ 304620 h 357504"/>
              <a:gd name="T32" fmla="*/ 268497 w 357504"/>
              <a:gd name="T33" fmla="*/ 332521 h 357504"/>
              <a:gd name="T34" fmla="*/ 225874 w 357504"/>
              <a:gd name="T35" fmla="*/ 350509 h 357504"/>
              <a:gd name="T36" fmla="*/ 178442 w 357504"/>
              <a:gd name="T37" fmla="*/ 356883 h 357504"/>
              <a:gd name="T38" fmla="*/ 131004 w 357504"/>
              <a:gd name="T39" fmla="*/ 350509 h 357504"/>
              <a:gd name="T40" fmla="*/ 88377 w 357504"/>
              <a:gd name="T41" fmla="*/ 332521 h 357504"/>
              <a:gd name="T42" fmla="*/ 52263 w 357504"/>
              <a:gd name="T43" fmla="*/ 304620 h 357504"/>
              <a:gd name="T44" fmla="*/ 24361 w 357504"/>
              <a:gd name="T45" fmla="*/ 268506 h 357504"/>
              <a:gd name="T46" fmla="*/ 6373 w 357504"/>
              <a:gd name="T47" fmla="*/ 225880 h 357504"/>
              <a:gd name="T48" fmla="*/ 0 w 357504"/>
              <a:gd name="T49" fmla="*/ 178442 h 357504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357504"/>
              <a:gd name="T76" fmla="*/ 0 h 357504"/>
              <a:gd name="T77" fmla="*/ 357504 w 357504"/>
              <a:gd name="T78" fmla="*/ 357504 h 357504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357504" h="357504">
                <a:moveTo>
                  <a:pt x="0" y="178600"/>
                </a:moveTo>
                <a:lnTo>
                  <a:pt x="6379" y="131120"/>
                </a:lnTo>
                <a:lnTo>
                  <a:pt x="24383" y="88455"/>
                </a:lnTo>
                <a:lnTo>
                  <a:pt x="52309" y="52309"/>
                </a:lnTo>
                <a:lnTo>
                  <a:pt x="88455" y="24383"/>
                </a:lnTo>
                <a:lnTo>
                  <a:pt x="131120" y="6379"/>
                </a:lnTo>
                <a:lnTo>
                  <a:pt x="178600" y="0"/>
                </a:lnTo>
                <a:lnTo>
                  <a:pt x="226074" y="6379"/>
                </a:lnTo>
                <a:lnTo>
                  <a:pt x="268735" y="24383"/>
                </a:lnTo>
                <a:lnTo>
                  <a:pt x="304879" y="52309"/>
                </a:lnTo>
                <a:lnTo>
                  <a:pt x="332804" y="88455"/>
                </a:lnTo>
                <a:lnTo>
                  <a:pt x="350807" y="131120"/>
                </a:lnTo>
                <a:lnTo>
                  <a:pt x="357187" y="178600"/>
                </a:lnTo>
                <a:lnTo>
                  <a:pt x="350807" y="226080"/>
                </a:lnTo>
                <a:lnTo>
                  <a:pt x="332804" y="268744"/>
                </a:lnTo>
                <a:lnTo>
                  <a:pt x="304879" y="304890"/>
                </a:lnTo>
                <a:lnTo>
                  <a:pt x="268735" y="332816"/>
                </a:lnTo>
                <a:lnTo>
                  <a:pt x="226074" y="350820"/>
                </a:lnTo>
                <a:lnTo>
                  <a:pt x="178600" y="357200"/>
                </a:lnTo>
                <a:lnTo>
                  <a:pt x="131120" y="350820"/>
                </a:lnTo>
                <a:lnTo>
                  <a:pt x="88455" y="332816"/>
                </a:lnTo>
                <a:lnTo>
                  <a:pt x="52309" y="304890"/>
                </a:lnTo>
                <a:lnTo>
                  <a:pt x="24383" y="268744"/>
                </a:lnTo>
                <a:lnTo>
                  <a:pt x="6379" y="226080"/>
                </a:lnTo>
                <a:lnTo>
                  <a:pt x="0" y="178600"/>
                </a:lnTo>
                <a:close/>
              </a:path>
            </a:pathLst>
          </a:custGeom>
          <a:noFill/>
          <a:ln w="12700">
            <a:solidFill>
              <a:srgbClr val="A6A6A6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48" name="object 48"/>
          <p:cNvSpPr txBox="1"/>
          <p:nvPr/>
        </p:nvSpPr>
        <p:spPr>
          <a:xfrm>
            <a:off x="4095750" y="4940300"/>
            <a:ext cx="165100" cy="331788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2000" i="1" spc="-5" dirty="0">
                <a:latin typeface="Consolas"/>
                <a:cs typeface="Consolas"/>
              </a:rPr>
              <a:t>F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27696" name="object 49"/>
          <p:cNvSpPr>
            <a:spLocks noChangeArrowheads="1"/>
          </p:cNvSpPr>
          <p:nvPr/>
        </p:nvSpPr>
        <p:spPr bwMode="auto">
          <a:xfrm>
            <a:off x="3025775" y="5118100"/>
            <a:ext cx="452438" cy="450850"/>
          </a:xfrm>
          <a:prstGeom prst="rect">
            <a:avLst/>
          </a:prstGeom>
          <a:blipFill dpi="0" rotWithShape="1">
            <a:blip r:embed="rId21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27697" name="object 50"/>
          <p:cNvSpPr>
            <a:spLocks noChangeArrowheads="1"/>
          </p:cNvSpPr>
          <p:nvPr/>
        </p:nvSpPr>
        <p:spPr bwMode="auto">
          <a:xfrm>
            <a:off x="2989263" y="5073650"/>
            <a:ext cx="525462" cy="463550"/>
          </a:xfrm>
          <a:prstGeom prst="rect">
            <a:avLst/>
          </a:prstGeom>
          <a:blipFill dpi="0" rotWithShape="1">
            <a:blip r:embed="rId8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27698" name="object 51"/>
          <p:cNvSpPr>
            <a:spLocks noChangeArrowheads="1"/>
          </p:cNvSpPr>
          <p:nvPr/>
        </p:nvSpPr>
        <p:spPr bwMode="auto">
          <a:xfrm>
            <a:off x="3071813" y="5143500"/>
            <a:ext cx="357187" cy="357188"/>
          </a:xfrm>
          <a:prstGeom prst="rect">
            <a:avLst/>
          </a:prstGeom>
          <a:blipFill dpi="0" rotWithShape="1">
            <a:blip r:embed="rId22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27699" name="object 52"/>
          <p:cNvSpPr>
            <a:spLocks/>
          </p:cNvSpPr>
          <p:nvPr/>
        </p:nvSpPr>
        <p:spPr bwMode="auto">
          <a:xfrm>
            <a:off x="3071813" y="5143500"/>
            <a:ext cx="357187" cy="357188"/>
          </a:xfrm>
          <a:custGeom>
            <a:avLst/>
            <a:gdLst>
              <a:gd name="T0" fmla="*/ 0 w 357504"/>
              <a:gd name="T1" fmla="*/ 178442 h 357504"/>
              <a:gd name="T2" fmla="*/ 6373 w 357504"/>
              <a:gd name="T3" fmla="*/ 131004 h 357504"/>
              <a:gd name="T4" fmla="*/ 24361 w 357504"/>
              <a:gd name="T5" fmla="*/ 88377 h 357504"/>
              <a:gd name="T6" fmla="*/ 52263 w 357504"/>
              <a:gd name="T7" fmla="*/ 52263 h 357504"/>
              <a:gd name="T8" fmla="*/ 88377 w 357504"/>
              <a:gd name="T9" fmla="*/ 24361 h 357504"/>
              <a:gd name="T10" fmla="*/ 131004 w 357504"/>
              <a:gd name="T11" fmla="*/ 6373 h 357504"/>
              <a:gd name="T12" fmla="*/ 178442 w 357504"/>
              <a:gd name="T13" fmla="*/ 0 h 357504"/>
              <a:gd name="T14" fmla="*/ 225874 w 357504"/>
              <a:gd name="T15" fmla="*/ 6373 h 357504"/>
              <a:gd name="T16" fmla="*/ 268497 w 357504"/>
              <a:gd name="T17" fmla="*/ 24361 h 357504"/>
              <a:gd name="T18" fmla="*/ 304609 w 357504"/>
              <a:gd name="T19" fmla="*/ 52263 h 357504"/>
              <a:gd name="T20" fmla="*/ 332509 w 357504"/>
              <a:gd name="T21" fmla="*/ 88377 h 357504"/>
              <a:gd name="T22" fmla="*/ 350496 w 357504"/>
              <a:gd name="T23" fmla="*/ 131004 h 357504"/>
              <a:gd name="T24" fmla="*/ 356870 w 357504"/>
              <a:gd name="T25" fmla="*/ 178442 h 357504"/>
              <a:gd name="T26" fmla="*/ 350496 w 357504"/>
              <a:gd name="T27" fmla="*/ 225880 h 357504"/>
              <a:gd name="T28" fmla="*/ 332509 w 357504"/>
              <a:gd name="T29" fmla="*/ 268506 h 357504"/>
              <a:gd name="T30" fmla="*/ 304609 w 357504"/>
              <a:gd name="T31" fmla="*/ 304621 h 357504"/>
              <a:gd name="T32" fmla="*/ 268497 w 357504"/>
              <a:gd name="T33" fmla="*/ 332522 h 357504"/>
              <a:gd name="T34" fmla="*/ 225874 w 357504"/>
              <a:gd name="T35" fmla="*/ 350510 h 357504"/>
              <a:gd name="T36" fmla="*/ 178442 w 357504"/>
              <a:gd name="T37" fmla="*/ 356884 h 357504"/>
              <a:gd name="T38" fmla="*/ 131004 w 357504"/>
              <a:gd name="T39" fmla="*/ 350510 h 357504"/>
              <a:gd name="T40" fmla="*/ 88377 w 357504"/>
              <a:gd name="T41" fmla="*/ 332522 h 357504"/>
              <a:gd name="T42" fmla="*/ 52263 w 357504"/>
              <a:gd name="T43" fmla="*/ 304621 h 357504"/>
              <a:gd name="T44" fmla="*/ 24361 w 357504"/>
              <a:gd name="T45" fmla="*/ 268506 h 357504"/>
              <a:gd name="T46" fmla="*/ 6373 w 357504"/>
              <a:gd name="T47" fmla="*/ 225880 h 357504"/>
              <a:gd name="T48" fmla="*/ 0 w 357504"/>
              <a:gd name="T49" fmla="*/ 178442 h 357504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357504"/>
              <a:gd name="T76" fmla="*/ 0 h 357504"/>
              <a:gd name="T77" fmla="*/ 357504 w 357504"/>
              <a:gd name="T78" fmla="*/ 357504 h 357504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357504" h="357504">
                <a:moveTo>
                  <a:pt x="0" y="178600"/>
                </a:moveTo>
                <a:lnTo>
                  <a:pt x="6379" y="131120"/>
                </a:lnTo>
                <a:lnTo>
                  <a:pt x="24383" y="88455"/>
                </a:lnTo>
                <a:lnTo>
                  <a:pt x="52309" y="52309"/>
                </a:lnTo>
                <a:lnTo>
                  <a:pt x="88455" y="24383"/>
                </a:lnTo>
                <a:lnTo>
                  <a:pt x="131120" y="6379"/>
                </a:lnTo>
                <a:lnTo>
                  <a:pt x="178600" y="0"/>
                </a:lnTo>
                <a:lnTo>
                  <a:pt x="226074" y="6379"/>
                </a:lnTo>
                <a:lnTo>
                  <a:pt x="268735" y="24383"/>
                </a:lnTo>
                <a:lnTo>
                  <a:pt x="304879" y="52309"/>
                </a:lnTo>
                <a:lnTo>
                  <a:pt x="332804" y="88455"/>
                </a:lnTo>
                <a:lnTo>
                  <a:pt x="350807" y="131120"/>
                </a:lnTo>
                <a:lnTo>
                  <a:pt x="357187" y="178600"/>
                </a:lnTo>
                <a:lnTo>
                  <a:pt x="350807" y="226080"/>
                </a:lnTo>
                <a:lnTo>
                  <a:pt x="332804" y="268744"/>
                </a:lnTo>
                <a:lnTo>
                  <a:pt x="304879" y="304890"/>
                </a:lnTo>
                <a:lnTo>
                  <a:pt x="268735" y="332816"/>
                </a:lnTo>
                <a:lnTo>
                  <a:pt x="226074" y="350820"/>
                </a:lnTo>
                <a:lnTo>
                  <a:pt x="178600" y="357200"/>
                </a:lnTo>
                <a:lnTo>
                  <a:pt x="131120" y="350820"/>
                </a:lnTo>
                <a:lnTo>
                  <a:pt x="88455" y="332816"/>
                </a:lnTo>
                <a:lnTo>
                  <a:pt x="52309" y="304890"/>
                </a:lnTo>
                <a:lnTo>
                  <a:pt x="24383" y="268744"/>
                </a:lnTo>
                <a:lnTo>
                  <a:pt x="6379" y="226080"/>
                </a:lnTo>
                <a:lnTo>
                  <a:pt x="0" y="178600"/>
                </a:lnTo>
                <a:close/>
              </a:path>
            </a:pathLst>
          </a:custGeom>
          <a:noFill/>
          <a:ln w="12700">
            <a:solidFill>
              <a:srgbClr val="A6A6A6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53" name="object 53"/>
          <p:cNvSpPr txBox="1"/>
          <p:nvPr/>
        </p:nvSpPr>
        <p:spPr>
          <a:xfrm>
            <a:off x="3167063" y="5154613"/>
            <a:ext cx="165100" cy="331787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2000" i="1" spc="-5" dirty="0">
                <a:latin typeface="Consolas"/>
                <a:cs typeface="Consolas"/>
              </a:rPr>
              <a:t>G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56" name="object 56"/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marL="12700" fontAlgn="auto">
              <a:lnSpc>
                <a:spcPts val="113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>
                <a:latin typeface="Tahoma"/>
                <a:cs typeface="Tahoma"/>
              </a:rPr>
              <a:t>Lecture 3: Random</a:t>
            </a:r>
            <a:r>
              <a:rPr spc="-65" dirty="0">
                <a:latin typeface="Tahoma"/>
                <a:cs typeface="Tahoma"/>
              </a:rPr>
              <a:t> </a:t>
            </a:r>
            <a:r>
              <a:rPr spc="-5" dirty="0">
                <a:latin typeface="Tahoma"/>
                <a:cs typeface="Tahoma"/>
              </a:rPr>
              <a:t>Graphs</a:t>
            </a:r>
          </a:p>
        </p:txBody>
      </p:sp>
      <p:sp>
        <p:nvSpPr>
          <p:cNvPr id="27702" name="object 57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marL="25400"/>
            <a:fld id="{0E6C043A-B1DC-468E-BC64-FB7C745BCDCC}" type="slidenum">
              <a:rPr lang="en-US" smtClean="0"/>
              <a:pPr marL="25400"/>
              <a:t>14</a:t>
            </a:fld>
            <a:endParaRPr lang="th-TH" smtClean="0"/>
          </a:p>
        </p:txBody>
      </p:sp>
      <p:sp>
        <p:nvSpPr>
          <p:cNvPr id="54" name="object 54"/>
          <p:cNvSpPr txBox="1"/>
          <p:nvPr/>
        </p:nvSpPr>
        <p:spPr>
          <a:xfrm>
            <a:off x="6508750" y="2900363"/>
            <a:ext cx="350838" cy="58420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4200" baseline="-19841" dirty="0">
                <a:latin typeface="Consolas"/>
                <a:cs typeface="Consolas"/>
              </a:rPr>
              <a:t>(</a:t>
            </a:r>
            <a:r>
              <a:rPr sz="1850" spc="5" dirty="0">
                <a:latin typeface="Consolas"/>
                <a:cs typeface="Consolas"/>
              </a:rPr>
              <a:t>7</a:t>
            </a:r>
            <a:endParaRPr sz="1850">
              <a:latin typeface="Consolas"/>
              <a:cs typeface="Consolas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6704013" y="3024188"/>
            <a:ext cx="938212" cy="534987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2775" spc="7" baseline="-25525" dirty="0">
                <a:latin typeface="Consolas"/>
                <a:cs typeface="Consolas"/>
              </a:rPr>
              <a:t>4</a:t>
            </a:r>
            <a:r>
              <a:rPr dirty="0">
                <a:latin typeface="Consolas"/>
                <a:cs typeface="Consolas"/>
              </a:rPr>
              <a:t>)=35</a:t>
            </a:r>
            <a:endParaRPr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object 2"/>
          <p:cNvSpPr>
            <a:spLocks/>
          </p:cNvSpPr>
          <p:nvPr/>
        </p:nvSpPr>
        <p:spPr bwMode="auto">
          <a:xfrm>
            <a:off x="468313" y="1000125"/>
            <a:ext cx="8208962" cy="0"/>
          </a:xfrm>
          <a:custGeom>
            <a:avLst/>
            <a:gdLst>
              <a:gd name="T0" fmla="*/ 0 w 8209280"/>
              <a:gd name="T1" fmla="*/ 8208590 w 8209280"/>
              <a:gd name="T2" fmla="*/ 0 60000 65536"/>
              <a:gd name="T3" fmla="*/ 0 60000 65536"/>
              <a:gd name="T4" fmla="*/ 0 w 8209280"/>
              <a:gd name="T5" fmla="*/ 8209280 w 8209280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T4" t="0" r="T5" b="0"/>
            <a:pathLst>
              <a:path w="8209280">
                <a:moveTo>
                  <a:pt x="0" y="0"/>
                </a:moveTo>
                <a:lnTo>
                  <a:pt x="8208911" y="0"/>
                </a:lnTo>
              </a:path>
            </a:pathLst>
          </a:custGeom>
          <a:noFill/>
          <a:ln w="38100">
            <a:solidFill>
              <a:srgbClr val="6699FF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29698" name="object 3"/>
          <p:cNvSpPr>
            <a:spLocks noChangeArrowheads="1"/>
          </p:cNvSpPr>
          <p:nvPr/>
        </p:nvSpPr>
        <p:spPr bwMode="auto">
          <a:xfrm>
            <a:off x="180975" y="6383338"/>
            <a:ext cx="1441450" cy="328612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29699" name="object 4"/>
          <p:cNvSpPr>
            <a:spLocks noChangeArrowheads="1"/>
          </p:cNvSpPr>
          <p:nvPr/>
        </p:nvSpPr>
        <p:spPr bwMode="auto">
          <a:xfrm>
            <a:off x="1693863" y="6383338"/>
            <a:ext cx="1147762" cy="379412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29700" name="object 5"/>
          <p:cNvSpPr>
            <a:spLocks noChangeArrowheads="1"/>
          </p:cNvSpPr>
          <p:nvPr/>
        </p:nvSpPr>
        <p:spPr bwMode="auto">
          <a:xfrm>
            <a:off x="258763" y="254000"/>
            <a:ext cx="3470275" cy="754063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marL="93980" eaLnBrk="1" fontAlgn="auto" hangingPunct="1">
              <a:lnSpc>
                <a:spcPts val="4315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/>
              <a:t>Question</a:t>
            </a:r>
            <a:r>
              <a:rPr spc="-80" dirty="0"/>
              <a:t> </a:t>
            </a:r>
            <a:r>
              <a:rPr spc="-5" dirty="0"/>
              <a:t>#4</a:t>
            </a:r>
          </a:p>
        </p:txBody>
      </p:sp>
      <p:sp>
        <p:nvSpPr>
          <p:cNvPr id="29702" name="object 7"/>
          <p:cNvSpPr>
            <a:spLocks/>
          </p:cNvSpPr>
          <p:nvPr/>
        </p:nvSpPr>
        <p:spPr bwMode="auto">
          <a:xfrm>
            <a:off x="3000375" y="2571750"/>
            <a:ext cx="1000125" cy="1143000"/>
          </a:xfrm>
          <a:custGeom>
            <a:avLst/>
            <a:gdLst>
              <a:gd name="T0" fmla="*/ 1000137 w 1000125"/>
              <a:gd name="T1" fmla="*/ 0 h 1143000"/>
              <a:gd name="T2" fmla="*/ 0 w 1000125"/>
              <a:gd name="T3" fmla="*/ 1143012 h 1143000"/>
              <a:gd name="T4" fmla="*/ 0 60000 65536"/>
              <a:gd name="T5" fmla="*/ 0 60000 65536"/>
              <a:gd name="T6" fmla="*/ 0 w 1000125"/>
              <a:gd name="T7" fmla="*/ 0 h 1143000"/>
              <a:gd name="T8" fmla="*/ 1000125 w 1000125"/>
              <a:gd name="T9" fmla="*/ 1143000 h 1143000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000125" h="1143000">
                <a:moveTo>
                  <a:pt x="1000137" y="0"/>
                </a:moveTo>
                <a:lnTo>
                  <a:pt x="0" y="1143012"/>
                </a:lnTo>
              </a:path>
            </a:pathLst>
          </a:custGeom>
          <a:noFill/>
          <a:ln w="38100">
            <a:solidFill>
              <a:srgbClr val="00AF5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29703" name="object 8"/>
          <p:cNvSpPr>
            <a:spLocks/>
          </p:cNvSpPr>
          <p:nvPr/>
        </p:nvSpPr>
        <p:spPr bwMode="auto">
          <a:xfrm>
            <a:off x="3000375" y="2928938"/>
            <a:ext cx="1928813" cy="785812"/>
          </a:xfrm>
          <a:custGeom>
            <a:avLst/>
            <a:gdLst>
              <a:gd name="T0" fmla="*/ 1928509 w 1929129"/>
              <a:gd name="T1" fmla="*/ 0 h 786129"/>
              <a:gd name="T2" fmla="*/ 0 w 1929129"/>
              <a:gd name="T3" fmla="*/ 785495 h 786129"/>
              <a:gd name="T4" fmla="*/ 0 60000 65536"/>
              <a:gd name="T5" fmla="*/ 0 60000 65536"/>
              <a:gd name="T6" fmla="*/ 0 w 1929129"/>
              <a:gd name="T7" fmla="*/ 0 h 786129"/>
              <a:gd name="T8" fmla="*/ 1929129 w 1929129"/>
              <a:gd name="T9" fmla="*/ 786129 h 786129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929129" h="786129">
                <a:moveTo>
                  <a:pt x="1928825" y="0"/>
                </a:moveTo>
                <a:lnTo>
                  <a:pt x="0" y="785812"/>
                </a:lnTo>
              </a:path>
            </a:pathLst>
          </a:custGeom>
          <a:noFill/>
          <a:ln w="38100">
            <a:solidFill>
              <a:srgbClr val="00AF5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29704" name="object 9"/>
          <p:cNvSpPr>
            <a:spLocks/>
          </p:cNvSpPr>
          <p:nvPr/>
        </p:nvSpPr>
        <p:spPr bwMode="auto">
          <a:xfrm>
            <a:off x="3000375" y="3643313"/>
            <a:ext cx="2357438" cy="71437"/>
          </a:xfrm>
          <a:custGeom>
            <a:avLst/>
            <a:gdLst>
              <a:gd name="T0" fmla="*/ 2357134 w 2357754"/>
              <a:gd name="T1" fmla="*/ 0 h 71754"/>
              <a:gd name="T2" fmla="*/ 0 w 2357754"/>
              <a:gd name="T3" fmla="*/ 71121 h 71754"/>
              <a:gd name="T4" fmla="*/ 0 60000 65536"/>
              <a:gd name="T5" fmla="*/ 0 60000 65536"/>
              <a:gd name="T6" fmla="*/ 0 w 2357754"/>
              <a:gd name="T7" fmla="*/ 0 h 71754"/>
              <a:gd name="T8" fmla="*/ 2357754 w 2357754"/>
              <a:gd name="T9" fmla="*/ 71754 h 71754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2357754" h="71754">
                <a:moveTo>
                  <a:pt x="2357450" y="0"/>
                </a:moveTo>
                <a:lnTo>
                  <a:pt x="0" y="71437"/>
                </a:lnTo>
              </a:path>
            </a:pathLst>
          </a:custGeom>
          <a:noFill/>
          <a:ln w="38100">
            <a:solidFill>
              <a:srgbClr val="00AF5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29705" name="object 10"/>
          <p:cNvSpPr>
            <a:spLocks/>
          </p:cNvSpPr>
          <p:nvPr/>
        </p:nvSpPr>
        <p:spPr bwMode="auto">
          <a:xfrm>
            <a:off x="3000375" y="3714750"/>
            <a:ext cx="2357438" cy="642938"/>
          </a:xfrm>
          <a:custGeom>
            <a:avLst/>
            <a:gdLst>
              <a:gd name="T0" fmla="*/ 2357134 w 2357754"/>
              <a:gd name="T1" fmla="*/ 642621 h 643254"/>
              <a:gd name="T2" fmla="*/ 0 w 2357754"/>
              <a:gd name="T3" fmla="*/ 0 h 643254"/>
              <a:gd name="T4" fmla="*/ 0 60000 65536"/>
              <a:gd name="T5" fmla="*/ 0 60000 65536"/>
              <a:gd name="T6" fmla="*/ 0 w 2357754"/>
              <a:gd name="T7" fmla="*/ 0 h 643254"/>
              <a:gd name="T8" fmla="*/ 2357754 w 2357754"/>
              <a:gd name="T9" fmla="*/ 643254 h 643254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2357754" h="643254">
                <a:moveTo>
                  <a:pt x="2357450" y="642937"/>
                </a:moveTo>
                <a:lnTo>
                  <a:pt x="0" y="0"/>
                </a:lnTo>
              </a:path>
            </a:pathLst>
          </a:custGeom>
          <a:noFill/>
          <a:ln w="38100">
            <a:solidFill>
              <a:srgbClr val="00AF5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29706" name="object 11"/>
          <p:cNvSpPr>
            <a:spLocks/>
          </p:cNvSpPr>
          <p:nvPr/>
        </p:nvSpPr>
        <p:spPr bwMode="auto">
          <a:xfrm>
            <a:off x="3000375" y="3714750"/>
            <a:ext cx="1928813" cy="1143000"/>
          </a:xfrm>
          <a:custGeom>
            <a:avLst/>
            <a:gdLst>
              <a:gd name="T0" fmla="*/ 1928509 w 1929129"/>
              <a:gd name="T1" fmla="*/ 1143012 h 1143000"/>
              <a:gd name="T2" fmla="*/ 0 w 1929129"/>
              <a:gd name="T3" fmla="*/ 0 h 1143000"/>
              <a:gd name="T4" fmla="*/ 0 60000 65536"/>
              <a:gd name="T5" fmla="*/ 0 60000 65536"/>
              <a:gd name="T6" fmla="*/ 0 w 1929129"/>
              <a:gd name="T7" fmla="*/ 0 h 1143000"/>
              <a:gd name="T8" fmla="*/ 1929129 w 1929129"/>
              <a:gd name="T9" fmla="*/ 1143000 h 1143000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929129" h="1143000">
                <a:moveTo>
                  <a:pt x="1928825" y="1143012"/>
                </a:moveTo>
                <a:lnTo>
                  <a:pt x="0" y="0"/>
                </a:lnTo>
              </a:path>
            </a:pathLst>
          </a:custGeom>
          <a:noFill/>
          <a:ln w="38100">
            <a:solidFill>
              <a:srgbClr val="00AF50"/>
            </a:solidFill>
            <a:prstDash val="lgDash"/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29707" name="object 12"/>
          <p:cNvSpPr>
            <a:spLocks/>
          </p:cNvSpPr>
          <p:nvPr/>
        </p:nvSpPr>
        <p:spPr bwMode="auto">
          <a:xfrm>
            <a:off x="3000375" y="3714750"/>
            <a:ext cx="1214438" cy="1428750"/>
          </a:xfrm>
          <a:custGeom>
            <a:avLst/>
            <a:gdLst>
              <a:gd name="T0" fmla="*/ 1214134 w 1214754"/>
              <a:gd name="T1" fmla="*/ 1428762 h 1428750"/>
              <a:gd name="T2" fmla="*/ 0 w 1214754"/>
              <a:gd name="T3" fmla="*/ 0 h 1428750"/>
              <a:gd name="T4" fmla="*/ 0 60000 65536"/>
              <a:gd name="T5" fmla="*/ 0 60000 65536"/>
              <a:gd name="T6" fmla="*/ 0 w 1214754"/>
              <a:gd name="T7" fmla="*/ 0 h 1428750"/>
              <a:gd name="T8" fmla="*/ 1214754 w 1214754"/>
              <a:gd name="T9" fmla="*/ 1428750 h 1428750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214754" h="1428750">
                <a:moveTo>
                  <a:pt x="1214450" y="1428762"/>
                </a:moveTo>
                <a:lnTo>
                  <a:pt x="0" y="0"/>
                </a:lnTo>
              </a:path>
            </a:pathLst>
          </a:custGeom>
          <a:noFill/>
          <a:ln w="38099">
            <a:solidFill>
              <a:srgbClr val="00AF50"/>
            </a:solidFill>
            <a:prstDash val="lgDash"/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29708" name="object 13"/>
          <p:cNvSpPr>
            <a:spLocks/>
          </p:cNvSpPr>
          <p:nvPr/>
        </p:nvSpPr>
        <p:spPr bwMode="auto">
          <a:xfrm>
            <a:off x="3000375" y="3714750"/>
            <a:ext cx="214313" cy="1571625"/>
          </a:xfrm>
          <a:custGeom>
            <a:avLst/>
            <a:gdLst>
              <a:gd name="T0" fmla="*/ 213995 w 214630"/>
              <a:gd name="T1" fmla="*/ 1571637 h 1571625"/>
              <a:gd name="T2" fmla="*/ 0 w 214630"/>
              <a:gd name="T3" fmla="*/ 0 h 1571625"/>
              <a:gd name="T4" fmla="*/ 0 60000 65536"/>
              <a:gd name="T5" fmla="*/ 0 60000 65536"/>
              <a:gd name="T6" fmla="*/ 0 w 214630"/>
              <a:gd name="T7" fmla="*/ 0 h 1571625"/>
              <a:gd name="T8" fmla="*/ 214630 w 214630"/>
              <a:gd name="T9" fmla="*/ 1571625 h 1571625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214630" h="1571625">
                <a:moveTo>
                  <a:pt x="214312" y="1571637"/>
                </a:moveTo>
                <a:lnTo>
                  <a:pt x="0" y="0"/>
                </a:lnTo>
              </a:path>
            </a:pathLst>
          </a:custGeom>
          <a:noFill/>
          <a:ln w="38100">
            <a:solidFill>
              <a:srgbClr val="00AF50"/>
            </a:solidFill>
            <a:prstDash val="lgDash"/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29709" name="object 14"/>
          <p:cNvSpPr>
            <a:spLocks noChangeArrowheads="1"/>
          </p:cNvSpPr>
          <p:nvPr/>
        </p:nvSpPr>
        <p:spPr bwMode="auto">
          <a:xfrm>
            <a:off x="2811463" y="3475038"/>
            <a:ext cx="452437" cy="450850"/>
          </a:xfrm>
          <a:prstGeom prst="rect">
            <a:avLst/>
          </a:prstGeom>
          <a:blipFill dpi="0" rotWithShape="1">
            <a:blip r:embed="rId6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29710" name="object 15"/>
          <p:cNvSpPr>
            <a:spLocks noChangeArrowheads="1"/>
          </p:cNvSpPr>
          <p:nvPr/>
        </p:nvSpPr>
        <p:spPr bwMode="auto">
          <a:xfrm>
            <a:off x="2774950" y="3430588"/>
            <a:ext cx="525463" cy="463550"/>
          </a:xfrm>
          <a:prstGeom prst="rect">
            <a:avLst/>
          </a:prstGeom>
          <a:blipFill dpi="0" rotWithShape="1">
            <a:blip r:embed="rId7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29711" name="object 16"/>
          <p:cNvSpPr>
            <a:spLocks noChangeArrowheads="1"/>
          </p:cNvSpPr>
          <p:nvPr/>
        </p:nvSpPr>
        <p:spPr bwMode="auto">
          <a:xfrm>
            <a:off x="2857500" y="3500438"/>
            <a:ext cx="357188" cy="357187"/>
          </a:xfrm>
          <a:prstGeom prst="rect">
            <a:avLst/>
          </a:prstGeom>
          <a:blipFill dpi="0" rotWithShape="1">
            <a:blip r:embed="rId8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29712" name="object 17"/>
          <p:cNvSpPr>
            <a:spLocks/>
          </p:cNvSpPr>
          <p:nvPr/>
        </p:nvSpPr>
        <p:spPr bwMode="auto">
          <a:xfrm>
            <a:off x="2857500" y="3500438"/>
            <a:ext cx="357188" cy="357187"/>
          </a:xfrm>
          <a:custGeom>
            <a:avLst/>
            <a:gdLst>
              <a:gd name="T0" fmla="*/ 0 w 357505"/>
              <a:gd name="T1" fmla="*/ 178442 h 357504"/>
              <a:gd name="T2" fmla="*/ 6373 w 357505"/>
              <a:gd name="T3" fmla="*/ 131004 h 357504"/>
              <a:gd name="T4" fmla="*/ 24361 w 357505"/>
              <a:gd name="T5" fmla="*/ 88377 h 357504"/>
              <a:gd name="T6" fmla="*/ 52263 w 357505"/>
              <a:gd name="T7" fmla="*/ 52263 h 357504"/>
              <a:gd name="T8" fmla="*/ 88377 w 357505"/>
              <a:gd name="T9" fmla="*/ 24361 h 357504"/>
              <a:gd name="T10" fmla="*/ 131004 w 357505"/>
              <a:gd name="T11" fmla="*/ 6373 h 357504"/>
              <a:gd name="T12" fmla="*/ 178442 w 357505"/>
              <a:gd name="T13" fmla="*/ 0 h 357504"/>
              <a:gd name="T14" fmla="*/ 225874 w 357505"/>
              <a:gd name="T15" fmla="*/ 6373 h 357504"/>
              <a:gd name="T16" fmla="*/ 268497 w 357505"/>
              <a:gd name="T17" fmla="*/ 24361 h 357504"/>
              <a:gd name="T18" fmla="*/ 304609 w 357505"/>
              <a:gd name="T19" fmla="*/ 52263 h 357504"/>
              <a:gd name="T20" fmla="*/ 332509 w 357505"/>
              <a:gd name="T21" fmla="*/ 88377 h 357504"/>
              <a:gd name="T22" fmla="*/ 350496 w 357505"/>
              <a:gd name="T23" fmla="*/ 131004 h 357504"/>
              <a:gd name="T24" fmla="*/ 356870 w 357505"/>
              <a:gd name="T25" fmla="*/ 178442 h 357504"/>
              <a:gd name="T26" fmla="*/ 350496 w 357505"/>
              <a:gd name="T27" fmla="*/ 225880 h 357504"/>
              <a:gd name="T28" fmla="*/ 332509 w 357505"/>
              <a:gd name="T29" fmla="*/ 268506 h 357504"/>
              <a:gd name="T30" fmla="*/ 304609 w 357505"/>
              <a:gd name="T31" fmla="*/ 304620 h 357504"/>
              <a:gd name="T32" fmla="*/ 268497 w 357505"/>
              <a:gd name="T33" fmla="*/ 332521 h 357504"/>
              <a:gd name="T34" fmla="*/ 225874 w 357505"/>
              <a:gd name="T35" fmla="*/ 350509 h 357504"/>
              <a:gd name="T36" fmla="*/ 178442 w 357505"/>
              <a:gd name="T37" fmla="*/ 356883 h 357504"/>
              <a:gd name="T38" fmla="*/ 131004 w 357505"/>
              <a:gd name="T39" fmla="*/ 350509 h 357504"/>
              <a:gd name="T40" fmla="*/ 88377 w 357505"/>
              <a:gd name="T41" fmla="*/ 332521 h 357504"/>
              <a:gd name="T42" fmla="*/ 52263 w 357505"/>
              <a:gd name="T43" fmla="*/ 304620 h 357504"/>
              <a:gd name="T44" fmla="*/ 24361 w 357505"/>
              <a:gd name="T45" fmla="*/ 268506 h 357504"/>
              <a:gd name="T46" fmla="*/ 6373 w 357505"/>
              <a:gd name="T47" fmla="*/ 225880 h 357504"/>
              <a:gd name="T48" fmla="*/ 0 w 357505"/>
              <a:gd name="T49" fmla="*/ 178442 h 357504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357505"/>
              <a:gd name="T76" fmla="*/ 0 h 357504"/>
              <a:gd name="T77" fmla="*/ 357505 w 357505"/>
              <a:gd name="T78" fmla="*/ 357504 h 357504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357505" h="357504">
                <a:moveTo>
                  <a:pt x="0" y="178600"/>
                </a:moveTo>
                <a:lnTo>
                  <a:pt x="6379" y="131120"/>
                </a:lnTo>
                <a:lnTo>
                  <a:pt x="24383" y="88455"/>
                </a:lnTo>
                <a:lnTo>
                  <a:pt x="52309" y="52309"/>
                </a:lnTo>
                <a:lnTo>
                  <a:pt x="88455" y="24383"/>
                </a:lnTo>
                <a:lnTo>
                  <a:pt x="131120" y="6379"/>
                </a:lnTo>
                <a:lnTo>
                  <a:pt x="178600" y="0"/>
                </a:lnTo>
                <a:lnTo>
                  <a:pt x="226074" y="6379"/>
                </a:lnTo>
                <a:lnTo>
                  <a:pt x="268735" y="24383"/>
                </a:lnTo>
                <a:lnTo>
                  <a:pt x="304879" y="52309"/>
                </a:lnTo>
                <a:lnTo>
                  <a:pt x="332804" y="88455"/>
                </a:lnTo>
                <a:lnTo>
                  <a:pt x="350807" y="131120"/>
                </a:lnTo>
                <a:lnTo>
                  <a:pt x="357187" y="178600"/>
                </a:lnTo>
                <a:lnTo>
                  <a:pt x="350807" y="226080"/>
                </a:lnTo>
                <a:lnTo>
                  <a:pt x="332804" y="268744"/>
                </a:lnTo>
                <a:lnTo>
                  <a:pt x="304879" y="304890"/>
                </a:lnTo>
                <a:lnTo>
                  <a:pt x="268735" y="332816"/>
                </a:lnTo>
                <a:lnTo>
                  <a:pt x="226074" y="350820"/>
                </a:lnTo>
                <a:lnTo>
                  <a:pt x="178600" y="357200"/>
                </a:lnTo>
                <a:lnTo>
                  <a:pt x="131120" y="350820"/>
                </a:lnTo>
                <a:lnTo>
                  <a:pt x="88455" y="332816"/>
                </a:lnTo>
                <a:lnTo>
                  <a:pt x="52309" y="304890"/>
                </a:lnTo>
                <a:lnTo>
                  <a:pt x="24383" y="268744"/>
                </a:lnTo>
                <a:lnTo>
                  <a:pt x="6379" y="226080"/>
                </a:lnTo>
                <a:lnTo>
                  <a:pt x="0" y="178600"/>
                </a:lnTo>
                <a:close/>
              </a:path>
            </a:pathLst>
          </a:custGeom>
          <a:noFill/>
          <a:ln w="12700">
            <a:solidFill>
              <a:srgbClr val="97B853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8" name="object 18"/>
          <p:cNvSpPr txBox="1"/>
          <p:nvPr/>
        </p:nvSpPr>
        <p:spPr>
          <a:xfrm>
            <a:off x="2952750" y="3511550"/>
            <a:ext cx="165100" cy="331788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2000" i="1" spc="-5" dirty="0">
                <a:latin typeface="Consolas"/>
                <a:cs typeface="Consolas"/>
              </a:rPr>
              <a:t>i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29714" name="object 19"/>
          <p:cNvSpPr>
            <a:spLocks noChangeArrowheads="1"/>
          </p:cNvSpPr>
          <p:nvPr/>
        </p:nvSpPr>
        <p:spPr bwMode="auto">
          <a:xfrm>
            <a:off x="3740150" y="2332038"/>
            <a:ext cx="452438" cy="450850"/>
          </a:xfrm>
          <a:prstGeom prst="rect">
            <a:avLst/>
          </a:prstGeom>
          <a:blipFill dpi="0" rotWithShape="1">
            <a:blip r:embed="rId9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29715" name="object 20"/>
          <p:cNvSpPr>
            <a:spLocks noChangeArrowheads="1"/>
          </p:cNvSpPr>
          <p:nvPr/>
        </p:nvSpPr>
        <p:spPr bwMode="auto">
          <a:xfrm>
            <a:off x="3702050" y="2287588"/>
            <a:ext cx="527050" cy="463550"/>
          </a:xfrm>
          <a:prstGeom prst="rect">
            <a:avLst/>
          </a:prstGeom>
          <a:blipFill dpi="0" rotWithShape="1">
            <a:blip r:embed="rId7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29716" name="object 21"/>
          <p:cNvSpPr>
            <a:spLocks noChangeArrowheads="1"/>
          </p:cNvSpPr>
          <p:nvPr/>
        </p:nvSpPr>
        <p:spPr bwMode="auto">
          <a:xfrm>
            <a:off x="3786188" y="2357438"/>
            <a:ext cx="357187" cy="357187"/>
          </a:xfrm>
          <a:prstGeom prst="rect">
            <a:avLst/>
          </a:prstGeom>
          <a:blipFill dpi="0" rotWithShape="1">
            <a:blip r:embed="rId10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29717" name="object 22"/>
          <p:cNvSpPr>
            <a:spLocks/>
          </p:cNvSpPr>
          <p:nvPr/>
        </p:nvSpPr>
        <p:spPr bwMode="auto">
          <a:xfrm>
            <a:off x="3786188" y="2357438"/>
            <a:ext cx="357187" cy="357187"/>
          </a:xfrm>
          <a:custGeom>
            <a:avLst/>
            <a:gdLst>
              <a:gd name="T0" fmla="*/ 0 w 357504"/>
              <a:gd name="T1" fmla="*/ 178441 h 357505"/>
              <a:gd name="T2" fmla="*/ 6373 w 357504"/>
              <a:gd name="T3" fmla="*/ 131003 h 357505"/>
              <a:gd name="T4" fmla="*/ 24361 w 357504"/>
              <a:gd name="T5" fmla="*/ 88376 h 357505"/>
              <a:gd name="T6" fmla="*/ 52263 w 357504"/>
              <a:gd name="T7" fmla="*/ 52262 h 357505"/>
              <a:gd name="T8" fmla="*/ 88377 w 357504"/>
              <a:gd name="T9" fmla="*/ 24361 h 357505"/>
              <a:gd name="T10" fmla="*/ 131004 w 357504"/>
              <a:gd name="T11" fmla="*/ 6373 h 357505"/>
              <a:gd name="T12" fmla="*/ 178442 w 357504"/>
              <a:gd name="T13" fmla="*/ 0 h 357505"/>
              <a:gd name="T14" fmla="*/ 225874 w 357504"/>
              <a:gd name="T15" fmla="*/ 6373 h 357505"/>
              <a:gd name="T16" fmla="*/ 268497 w 357504"/>
              <a:gd name="T17" fmla="*/ 24361 h 357505"/>
              <a:gd name="T18" fmla="*/ 304609 w 357504"/>
              <a:gd name="T19" fmla="*/ 52262 h 357505"/>
              <a:gd name="T20" fmla="*/ 332509 w 357504"/>
              <a:gd name="T21" fmla="*/ 88376 h 357505"/>
              <a:gd name="T22" fmla="*/ 350496 w 357504"/>
              <a:gd name="T23" fmla="*/ 131003 h 357505"/>
              <a:gd name="T24" fmla="*/ 356870 w 357504"/>
              <a:gd name="T25" fmla="*/ 178441 h 357505"/>
              <a:gd name="T26" fmla="*/ 350496 w 357504"/>
              <a:gd name="T27" fmla="*/ 225879 h 357505"/>
              <a:gd name="T28" fmla="*/ 332509 w 357504"/>
              <a:gd name="T29" fmla="*/ 268505 h 357505"/>
              <a:gd name="T30" fmla="*/ 304609 w 357504"/>
              <a:gd name="T31" fmla="*/ 304619 h 357505"/>
              <a:gd name="T32" fmla="*/ 268497 w 357504"/>
              <a:gd name="T33" fmla="*/ 332520 h 357505"/>
              <a:gd name="T34" fmla="*/ 225874 w 357504"/>
              <a:gd name="T35" fmla="*/ 350508 h 357505"/>
              <a:gd name="T36" fmla="*/ 178442 w 357504"/>
              <a:gd name="T37" fmla="*/ 356882 h 357505"/>
              <a:gd name="T38" fmla="*/ 131004 w 357504"/>
              <a:gd name="T39" fmla="*/ 350508 h 357505"/>
              <a:gd name="T40" fmla="*/ 88377 w 357504"/>
              <a:gd name="T41" fmla="*/ 332520 h 357505"/>
              <a:gd name="T42" fmla="*/ 52263 w 357504"/>
              <a:gd name="T43" fmla="*/ 304619 h 357505"/>
              <a:gd name="T44" fmla="*/ 24361 w 357504"/>
              <a:gd name="T45" fmla="*/ 268505 h 357505"/>
              <a:gd name="T46" fmla="*/ 6373 w 357504"/>
              <a:gd name="T47" fmla="*/ 225879 h 357505"/>
              <a:gd name="T48" fmla="*/ 0 w 357504"/>
              <a:gd name="T49" fmla="*/ 178441 h 357505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357504"/>
              <a:gd name="T76" fmla="*/ 0 h 357505"/>
              <a:gd name="T77" fmla="*/ 357504 w 357504"/>
              <a:gd name="T78" fmla="*/ 357505 h 357505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357504" h="357505">
                <a:moveTo>
                  <a:pt x="0" y="178600"/>
                </a:moveTo>
                <a:lnTo>
                  <a:pt x="6379" y="131120"/>
                </a:lnTo>
                <a:lnTo>
                  <a:pt x="24383" y="88455"/>
                </a:lnTo>
                <a:lnTo>
                  <a:pt x="52309" y="52309"/>
                </a:lnTo>
                <a:lnTo>
                  <a:pt x="88455" y="24383"/>
                </a:lnTo>
                <a:lnTo>
                  <a:pt x="131120" y="6379"/>
                </a:lnTo>
                <a:lnTo>
                  <a:pt x="178600" y="0"/>
                </a:lnTo>
                <a:lnTo>
                  <a:pt x="226074" y="6379"/>
                </a:lnTo>
                <a:lnTo>
                  <a:pt x="268735" y="24383"/>
                </a:lnTo>
                <a:lnTo>
                  <a:pt x="304879" y="52309"/>
                </a:lnTo>
                <a:lnTo>
                  <a:pt x="332804" y="88455"/>
                </a:lnTo>
                <a:lnTo>
                  <a:pt x="350807" y="131120"/>
                </a:lnTo>
                <a:lnTo>
                  <a:pt x="357187" y="178600"/>
                </a:lnTo>
                <a:lnTo>
                  <a:pt x="350807" y="226080"/>
                </a:lnTo>
                <a:lnTo>
                  <a:pt x="332804" y="268744"/>
                </a:lnTo>
                <a:lnTo>
                  <a:pt x="304879" y="304890"/>
                </a:lnTo>
                <a:lnTo>
                  <a:pt x="268735" y="332816"/>
                </a:lnTo>
                <a:lnTo>
                  <a:pt x="226074" y="350820"/>
                </a:lnTo>
                <a:lnTo>
                  <a:pt x="178600" y="357200"/>
                </a:lnTo>
                <a:lnTo>
                  <a:pt x="131120" y="350820"/>
                </a:lnTo>
                <a:lnTo>
                  <a:pt x="88455" y="332816"/>
                </a:lnTo>
                <a:lnTo>
                  <a:pt x="52309" y="304890"/>
                </a:lnTo>
                <a:lnTo>
                  <a:pt x="24383" y="268744"/>
                </a:lnTo>
                <a:lnTo>
                  <a:pt x="6379" y="226080"/>
                </a:lnTo>
                <a:lnTo>
                  <a:pt x="0" y="178600"/>
                </a:lnTo>
                <a:close/>
              </a:path>
            </a:pathLst>
          </a:custGeom>
          <a:noFill/>
          <a:ln w="12700">
            <a:solidFill>
              <a:srgbClr val="46AAC5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29718" name="object 23"/>
          <p:cNvSpPr>
            <a:spLocks noChangeArrowheads="1"/>
          </p:cNvSpPr>
          <p:nvPr/>
        </p:nvSpPr>
        <p:spPr bwMode="auto">
          <a:xfrm>
            <a:off x="4668838" y="2687638"/>
            <a:ext cx="452437" cy="454025"/>
          </a:xfrm>
          <a:prstGeom prst="rect">
            <a:avLst/>
          </a:prstGeom>
          <a:blipFill dpi="0" rotWithShape="1">
            <a:blip r:embed="rId11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29719" name="object 24"/>
          <p:cNvSpPr>
            <a:spLocks noChangeArrowheads="1"/>
          </p:cNvSpPr>
          <p:nvPr/>
        </p:nvSpPr>
        <p:spPr bwMode="auto">
          <a:xfrm>
            <a:off x="4630738" y="2644775"/>
            <a:ext cx="527050" cy="463550"/>
          </a:xfrm>
          <a:prstGeom prst="rect">
            <a:avLst/>
          </a:prstGeom>
          <a:blipFill dpi="0" rotWithShape="1">
            <a:blip r:embed="rId7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29720" name="object 25"/>
          <p:cNvSpPr>
            <a:spLocks noChangeArrowheads="1"/>
          </p:cNvSpPr>
          <p:nvPr/>
        </p:nvSpPr>
        <p:spPr bwMode="auto">
          <a:xfrm>
            <a:off x="4714875" y="2714625"/>
            <a:ext cx="357188" cy="357188"/>
          </a:xfrm>
          <a:prstGeom prst="rect">
            <a:avLst/>
          </a:prstGeom>
          <a:blipFill dpi="0" rotWithShape="1">
            <a:blip r:embed="rId12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29721" name="object 26"/>
          <p:cNvSpPr>
            <a:spLocks/>
          </p:cNvSpPr>
          <p:nvPr/>
        </p:nvSpPr>
        <p:spPr bwMode="auto">
          <a:xfrm>
            <a:off x="4714875" y="2714625"/>
            <a:ext cx="357188" cy="357188"/>
          </a:xfrm>
          <a:custGeom>
            <a:avLst/>
            <a:gdLst>
              <a:gd name="T0" fmla="*/ 0 w 357504"/>
              <a:gd name="T1" fmla="*/ 178442 h 357505"/>
              <a:gd name="T2" fmla="*/ 6373 w 357504"/>
              <a:gd name="T3" fmla="*/ 131004 h 357505"/>
              <a:gd name="T4" fmla="*/ 24361 w 357504"/>
              <a:gd name="T5" fmla="*/ 88377 h 357505"/>
              <a:gd name="T6" fmla="*/ 52263 w 357504"/>
              <a:gd name="T7" fmla="*/ 52263 h 357505"/>
              <a:gd name="T8" fmla="*/ 88377 w 357504"/>
              <a:gd name="T9" fmla="*/ 24361 h 357505"/>
              <a:gd name="T10" fmla="*/ 131004 w 357504"/>
              <a:gd name="T11" fmla="*/ 6373 h 357505"/>
              <a:gd name="T12" fmla="*/ 178442 w 357504"/>
              <a:gd name="T13" fmla="*/ 0 h 357505"/>
              <a:gd name="T14" fmla="*/ 225874 w 357504"/>
              <a:gd name="T15" fmla="*/ 6373 h 357505"/>
              <a:gd name="T16" fmla="*/ 268497 w 357504"/>
              <a:gd name="T17" fmla="*/ 24361 h 357505"/>
              <a:gd name="T18" fmla="*/ 304610 w 357504"/>
              <a:gd name="T19" fmla="*/ 52263 h 357505"/>
              <a:gd name="T20" fmla="*/ 332510 w 357504"/>
              <a:gd name="T21" fmla="*/ 88377 h 357505"/>
              <a:gd name="T22" fmla="*/ 350497 w 357504"/>
              <a:gd name="T23" fmla="*/ 131004 h 357505"/>
              <a:gd name="T24" fmla="*/ 356871 w 357504"/>
              <a:gd name="T25" fmla="*/ 178442 h 357505"/>
              <a:gd name="T26" fmla="*/ 350497 w 357504"/>
              <a:gd name="T27" fmla="*/ 225880 h 357505"/>
              <a:gd name="T28" fmla="*/ 332510 w 357504"/>
              <a:gd name="T29" fmla="*/ 268506 h 357505"/>
              <a:gd name="T30" fmla="*/ 304610 w 357504"/>
              <a:gd name="T31" fmla="*/ 304620 h 357505"/>
              <a:gd name="T32" fmla="*/ 268497 w 357504"/>
              <a:gd name="T33" fmla="*/ 332521 h 357505"/>
              <a:gd name="T34" fmla="*/ 225874 w 357504"/>
              <a:gd name="T35" fmla="*/ 350509 h 357505"/>
              <a:gd name="T36" fmla="*/ 178442 w 357504"/>
              <a:gd name="T37" fmla="*/ 356883 h 357505"/>
              <a:gd name="T38" fmla="*/ 131004 w 357504"/>
              <a:gd name="T39" fmla="*/ 350509 h 357505"/>
              <a:gd name="T40" fmla="*/ 88377 w 357504"/>
              <a:gd name="T41" fmla="*/ 332521 h 357505"/>
              <a:gd name="T42" fmla="*/ 52263 w 357504"/>
              <a:gd name="T43" fmla="*/ 304620 h 357505"/>
              <a:gd name="T44" fmla="*/ 24361 w 357504"/>
              <a:gd name="T45" fmla="*/ 268506 h 357505"/>
              <a:gd name="T46" fmla="*/ 6373 w 357504"/>
              <a:gd name="T47" fmla="*/ 225880 h 357505"/>
              <a:gd name="T48" fmla="*/ 0 w 357504"/>
              <a:gd name="T49" fmla="*/ 178442 h 357505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357504"/>
              <a:gd name="T76" fmla="*/ 0 h 357505"/>
              <a:gd name="T77" fmla="*/ 357504 w 357504"/>
              <a:gd name="T78" fmla="*/ 357505 h 357505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357504" h="357505">
                <a:moveTo>
                  <a:pt x="0" y="178600"/>
                </a:moveTo>
                <a:lnTo>
                  <a:pt x="6379" y="131120"/>
                </a:lnTo>
                <a:lnTo>
                  <a:pt x="24383" y="88455"/>
                </a:lnTo>
                <a:lnTo>
                  <a:pt x="52309" y="52309"/>
                </a:lnTo>
                <a:lnTo>
                  <a:pt x="88455" y="24383"/>
                </a:lnTo>
                <a:lnTo>
                  <a:pt x="131120" y="6379"/>
                </a:lnTo>
                <a:lnTo>
                  <a:pt x="178600" y="0"/>
                </a:lnTo>
                <a:lnTo>
                  <a:pt x="226074" y="6379"/>
                </a:lnTo>
                <a:lnTo>
                  <a:pt x="268735" y="24383"/>
                </a:lnTo>
                <a:lnTo>
                  <a:pt x="304879" y="52309"/>
                </a:lnTo>
                <a:lnTo>
                  <a:pt x="332804" y="88455"/>
                </a:lnTo>
                <a:lnTo>
                  <a:pt x="350807" y="131120"/>
                </a:lnTo>
                <a:lnTo>
                  <a:pt x="357187" y="178600"/>
                </a:lnTo>
                <a:lnTo>
                  <a:pt x="350807" y="226080"/>
                </a:lnTo>
                <a:lnTo>
                  <a:pt x="332804" y="268744"/>
                </a:lnTo>
                <a:lnTo>
                  <a:pt x="304879" y="304890"/>
                </a:lnTo>
                <a:lnTo>
                  <a:pt x="268735" y="332816"/>
                </a:lnTo>
                <a:lnTo>
                  <a:pt x="226074" y="350820"/>
                </a:lnTo>
                <a:lnTo>
                  <a:pt x="178600" y="357200"/>
                </a:lnTo>
                <a:lnTo>
                  <a:pt x="131120" y="350820"/>
                </a:lnTo>
                <a:lnTo>
                  <a:pt x="88455" y="332816"/>
                </a:lnTo>
                <a:lnTo>
                  <a:pt x="52309" y="304890"/>
                </a:lnTo>
                <a:lnTo>
                  <a:pt x="24383" y="268744"/>
                </a:lnTo>
                <a:lnTo>
                  <a:pt x="6379" y="226080"/>
                </a:lnTo>
                <a:lnTo>
                  <a:pt x="0" y="178600"/>
                </a:lnTo>
                <a:close/>
              </a:path>
            </a:pathLst>
          </a:custGeom>
          <a:noFill/>
          <a:ln w="12700">
            <a:solidFill>
              <a:srgbClr val="46AAC5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29722" name="object 27"/>
          <p:cNvSpPr>
            <a:spLocks noChangeArrowheads="1"/>
          </p:cNvSpPr>
          <p:nvPr/>
        </p:nvSpPr>
        <p:spPr bwMode="auto">
          <a:xfrm>
            <a:off x="5097463" y="3403600"/>
            <a:ext cx="452437" cy="450850"/>
          </a:xfrm>
          <a:prstGeom prst="rect">
            <a:avLst/>
          </a:prstGeom>
          <a:blipFill dpi="0" rotWithShape="1">
            <a:blip r:embed="rId13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29723" name="object 28"/>
          <p:cNvSpPr>
            <a:spLocks noChangeArrowheads="1"/>
          </p:cNvSpPr>
          <p:nvPr/>
        </p:nvSpPr>
        <p:spPr bwMode="auto">
          <a:xfrm>
            <a:off x="5060950" y="3359150"/>
            <a:ext cx="525463" cy="463550"/>
          </a:xfrm>
          <a:prstGeom prst="rect">
            <a:avLst/>
          </a:prstGeom>
          <a:blipFill dpi="0" rotWithShape="1">
            <a:blip r:embed="rId7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29724" name="object 29"/>
          <p:cNvSpPr>
            <a:spLocks noChangeArrowheads="1"/>
          </p:cNvSpPr>
          <p:nvPr/>
        </p:nvSpPr>
        <p:spPr bwMode="auto">
          <a:xfrm>
            <a:off x="5143500" y="3429000"/>
            <a:ext cx="357188" cy="357188"/>
          </a:xfrm>
          <a:prstGeom prst="rect">
            <a:avLst/>
          </a:prstGeom>
          <a:blipFill dpi="0" rotWithShape="1">
            <a:blip r:embed="rId14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29725" name="object 30"/>
          <p:cNvSpPr>
            <a:spLocks/>
          </p:cNvSpPr>
          <p:nvPr/>
        </p:nvSpPr>
        <p:spPr bwMode="auto">
          <a:xfrm>
            <a:off x="5143500" y="3429000"/>
            <a:ext cx="357188" cy="357188"/>
          </a:xfrm>
          <a:custGeom>
            <a:avLst/>
            <a:gdLst>
              <a:gd name="T0" fmla="*/ 0 w 357504"/>
              <a:gd name="T1" fmla="*/ 178442 h 357504"/>
              <a:gd name="T2" fmla="*/ 6373 w 357504"/>
              <a:gd name="T3" fmla="*/ 131004 h 357504"/>
              <a:gd name="T4" fmla="*/ 24361 w 357504"/>
              <a:gd name="T5" fmla="*/ 88377 h 357504"/>
              <a:gd name="T6" fmla="*/ 52263 w 357504"/>
              <a:gd name="T7" fmla="*/ 52263 h 357504"/>
              <a:gd name="T8" fmla="*/ 88377 w 357504"/>
              <a:gd name="T9" fmla="*/ 24361 h 357504"/>
              <a:gd name="T10" fmla="*/ 131004 w 357504"/>
              <a:gd name="T11" fmla="*/ 6373 h 357504"/>
              <a:gd name="T12" fmla="*/ 178442 w 357504"/>
              <a:gd name="T13" fmla="*/ 0 h 357504"/>
              <a:gd name="T14" fmla="*/ 225874 w 357504"/>
              <a:gd name="T15" fmla="*/ 6373 h 357504"/>
              <a:gd name="T16" fmla="*/ 268497 w 357504"/>
              <a:gd name="T17" fmla="*/ 24361 h 357504"/>
              <a:gd name="T18" fmla="*/ 304610 w 357504"/>
              <a:gd name="T19" fmla="*/ 52263 h 357504"/>
              <a:gd name="T20" fmla="*/ 332510 w 357504"/>
              <a:gd name="T21" fmla="*/ 88377 h 357504"/>
              <a:gd name="T22" fmla="*/ 350497 w 357504"/>
              <a:gd name="T23" fmla="*/ 131004 h 357504"/>
              <a:gd name="T24" fmla="*/ 356871 w 357504"/>
              <a:gd name="T25" fmla="*/ 178442 h 357504"/>
              <a:gd name="T26" fmla="*/ 350497 w 357504"/>
              <a:gd name="T27" fmla="*/ 225880 h 357504"/>
              <a:gd name="T28" fmla="*/ 332510 w 357504"/>
              <a:gd name="T29" fmla="*/ 268506 h 357504"/>
              <a:gd name="T30" fmla="*/ 304610 w 357504"/>
              <a:gd name="T31" fmla="*/ 304621 h 357504"/>
              <a:gd name="T32" fmla="*/ 268497 w 357504"/>
              <a:gd name="T33" fmla="*/ 332522 h 357504"/>
              <a:gd name="T34" fmla="*/ 225874 w 357504"/>
              <a:gd name="T35" fmla="*/ 350510 h 357504"/>
              <a:gd name="T36" fmla="*/ 178442 w 357504"/>
              <a:gd name="T37" fmla="*/ 356884 h 357504"/>
              <a:gd name="T38" fmla="*/ 131004 w 357504"/>
              <a:gd name="T39" fmla="*/ 350510 h 357504"/>
              <a:gd name="T40" fmla="*/ 88377 w 357504"/>
              <a:gd name="T41" fmla="*/ 332522 h 357504"/>
              <a:gd name="T42" fmla="*/ 52263 w 357504"/>
              <a:gd name="T43" fmla="*/ 304621 h 357504"/>
              <a:gd name="T44" fmla="*/ 24361 w 357504"/>
              <a:gd name="T45" fmla="*/ 268506 h 357504"/>
              <a:gd name="T46" fmla="*/ 6373 w 357504"/>
              <a:gd name="T47" fmla="*/ 225880 h 357504"/>
              <a:gd name="T48" fmla="*/ 0 w 357504"/>
              <a:gd name="T49" fmla="*/ 178442 h 357504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357504"/>
              <a:gd name="T76" fmla="*/ 0 h 357504"/>
              <a:gd name="T77" fmla="*/ 357504 w 357504"/>
              <a:gd name="T78" fmla="*/ 357504 h 357504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357504" h="357504">
                <a:moveTo>
                  <a:pt x="0" y="178600"/>
                </a:moveTo>
                <a:lnTo>
                  <a:pt x="6379" y="131120"/>
                </a:lnTo>
                <a:lnTo>
                  <a:pt x="24383" y="88455"/>
                </a:lnTo>
                <a:lnTo>
                  <a:pt x="52309" y="52309"/>
                </a:lnTo>
                <a:lnTo>
                  <a:pt x="88455" y="24383"/>
                </a:lnTo>
                <a:lnTo>
                  <a:pt x="131120" y="6379"/>
                </a:lnTo>
                <a:lnTo>
                  <a:pt x="178600" y="0"/>
                </a:lnTo>
                <a:lnTo>
                  <a:pt x="226074" y="6379"/>
                </a:lnTo>
                <a:lnTo>
                  <a:pt x="268735" y="24383"/>
                </a:lnTo>
                <a:lnTo>
                  <a:pt x="304879" y="52309"/>
                </a:lnTo>
                <a:lnTo>
                  <a:pt x="332804" y="88455"/>
                </a:lnTo>
                <a:lnTo>
                  <a:pt x="350807" y="131120"/>
                </a:lnTo>
                <a:lnTo>
                  <a:pt x="357187" y="178600"/>
                </a:lnTo>
                <a:lnTo>
                  <a:pt x="350807" y="226080"/>
                </a:lnTo>
                <a:lnTo>
                  <a:pt x="332804" y="268744"/>
                </a:lnTo>
                <a:lnTo>
                  <a:pt x="304879" y="304890"/>
                </a:lnTo>
                <a:lnTo>
                  <a:pt x="268735" y="332816"/>
                </a:lnTo>
                <a:lnTo>
                  <a:pt x="226074" y="350820"/>
                </a:lnTo>
                <a:lnTo>
                  <a:pt x="178600" y="357200"/>
                </a:lnTo>
                <a:lnTo>
                  <a:pt x="131120" y="350820"/>
                </a:lnTo>
                <a:lnTo>
                  <a:pt x="88455" y="332816"/>
                </a:lnTo>
                <a:lnTo>
                  <a:pt x="52309" y="304890"/>
                </a:lnTo>
                <a:lnTo>
                  <a:pt x="24383" y="268744"/>
                </a:lnTo>
                <a:lnTo>
                  <a:pt x="6379" y="226080"/>
                </a:lnTo>
                <a:lnTo>
                  <a:pt x="0" y="178600"/>
                </a:lnTo>
                <a:close/>
              </a:path>
            </a:pathLst>
          </a:custGeom>
          <a:noFill/>
          <a:ln w="12700">
            <a:solidFill>
              <a:srgbClr val="46AAC5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31" name="object 31"/>
          <p:cNvSpPr txBox="1"/>
          <p:nvPr/>
        </p:nvSpPr>
        <p:spPr>
          <a:xfrm>
            <a:off x="5240338" y="3440113"/>
            <a:ext cx="165100" cy="331787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2000" i="1" spc="-5" dirty="0">
                <a:latin typeface="Consolas"/>
                <a:cs typeface="Consolas"/>
              </a:rPr>
              <a:t>C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29727" name="object 32"/>
          <p:cNvSpPr>
            <a:spLocks noChangeArrowheads="1"/>
          </p:cNvSpPr>
          <p:nvPr/>
        </p:nvSpPr>
        <p:spPr bwMode="auto">
          <a:xfrm>
            <a:off x="5097463" y="4116388"/>
            <a:ext cx="452437" cy="454025"/>
          </a:xfrm>
          <a:prstGeom prst="rect">
            <a:avLst/>
          </a:prstGeom>
          <a:blipFill dpi="0" rotWithShape="1">
            <a:blip r:embed="rId15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29728" name="object 33"/>
          <p:cNvSpPr>
            <a:spLocks noChangeArrowheads="1"/>
          </p:cNvSpPr>
          <p:nvPr/>
        </p:nvSpPr>
        <p:spPr bwMode="auto">
          <a:xfrm>
            <a:off x="5060950" y="4073525"/>
            <a:ext cx="525463" cy="463550"/>
          </a:xfrm>
          <a:prstGeom prst="rect">
            <a:avLst/>
          </a:prstGeom>
          <a:blipFill dpi="0" rotWithShape="1">
            <a:blip r:embed="rId7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29729" name="object 34"/>
          <p:cNvSpPr>
            <a:spLocks noChangeArrowheads="1"/>
          </p:cNvSpPr>
          <p:nvPr/>
        </p:nvSpPr>
        <p:spPr bwMode="auto">
          <a:xfrm>
            <a:off x="5143500" y="4143375"/>
            <a:ext cx="357188" cy="357188"/>
          </a:xfrm>
          <a:prstGeom prst="rect">
            <a:avLst/>
          </a:prstGeom>
          <a:blipFill dpi="0" rotWithShape="1">
            <a:blip r:embed="rId16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29730" name="object 35"/>
          <p:cNvSpPr>
            <a:spLocks/>
          </p:cNvSpPr>
          <p:nvPr/>
        </p:nvSpPr>
        <p:spPr bwMode="auto">
          <a:xfrm>
            <a:off x="5143500" y="4143375"/>
            <a:ext cx="357188" cy="357188"/>
          </a:xfrm>
          <a:custGeom>
            <a:avLst/>
            <a:gdLst>
              <a:gd name="T0" fmla="*/ 0 w 357504"/>
              <a:gd name="T1" fmla="*/ 178442 h 357504"/>
              <a:gd name="T2" fmla="*/ 6373 w 357504"/>
              <a:gd name="T3" fmla="*/ 131004 h 357504"/>
              <a:gd name="T4" fmla="*/ 24361 w 357504"/>
              <a:gd name="T5" fmla="*/ 88377 h 357504"/>
              <a:gd name="T6" fmla="*/ 52263 w 357504"/>
              <a:gd name="T7" fmla="*/ 52263 h 357504"/>
              <a:gd name="T8" fmla="*/ 88377 w 357504"/>
              <a:gd name="T9" fmla="*/ 24361 h 357504"/>
              <a:gd name="T10" fmla="*/ 131004 w 357504"/>
              <a:gd name="T11" fmla="*/ 6373 h 357504"/>
              <a:gd name="T12" fmla="*/ 178442 w 357504"/>
              <a:gd name="T13" fmla="*/ 0 h 357504"/>
              <a:gd name="T14" fmla="*/ 225874 w 357504"/>
              <a:gd name="T15" fmla="*/ 6373 h 357504"/>
              <a:gd name="T16" fmla="*/ 268497 w 357504"/>
              <a:gd name="T17" fmla="*/ 24361 h 357504"/>
              <a:gd name="T18" fmla="*/ 304610 w 357504"/>
              <a:gd name="T19" fmla="*/ 52263 h 357504"/>
              <a:gd name="T20" fmla="*/ 332510 w 357504"/>
              <a:gd name="T21" fmla="*/ 88377 h 357504"/>
              <a:gd name="T22" fmla="*/ 350497 w 357504"/>
              <a:gd name="T23" fmla="*/ 131004 h 357504"/>
              <a:gd name="T24" fmla="*/ 356871 w 357504"/>
              <a:gd name="T25" fmla="*/ 178442 h 357504"/>
              <a:gd name="T26" fmla="*/ 350497 w 357504"/>
              <a:gd name="T27" fmla="*/ 225880 h 357504"/>
              <a:gd name="T28" fmla="*/ 332510 w 357504"/>
              <a:gd name="T29" fmla="*/ 268506 h 357504"/>
              <a:gd name="T30" fmla="*/ 304610 w 357504"/>
              <a:gd name="T31" fmla="*/ 304621 h 357504"/>
              <a:gd name="T32" fmla="*/ 268497 w 357504"/>
              <a:gd name="T33" fmla="*/ 332522 h 357504"/>
              <a:gd name="T34" fmla="*/ 225874 w 357504"/>
              <a:gd name="T35" fmla="*/ 350510 h 357504"/>
              <a:gd name="T36" fmla="*/ 178442 w 357504"/>
              <a:gd name="T37" fmla="*/ 356884 h 357504"/>
              <a:gd name="T38" fmla="*/ 131004 w 357504"/>
              <a:gd name="T39" fmla="*/ 350510 h 357504"/>
              <a:gd name="T40" fmla="*/ 88377 w 357504"/>
              <a:gd name="T41" fmla="*/ 332522 h 357504"/>
              <a:gd name="T42" fmla="*/ 52263 w 357504"/>
              <a:gd name="T43" fmla="*/ 304621 h 357504"/>
              <a:gd name="T44" fmla="*/ 24361 w 357504"/>
              <a:gd name="T45" fmla="*/ 268506 h 357504"/>
              <a:gd name="T46" fmla="*/ 6373 w 357504"/>
              <a:gd name="T47" fmla="*/ 225880 h 357504"/>
              <a:gd name="T48" fmla="*/ 0 w 357504"/>
              <a:gd name="T49" fmla="*/ 178442 h 357504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357504"/>
              <a:gd name="T76" fmla="*/ 0 h 357504"/>
              <a:gd name="T77" fmla="*/ 357504 w 357504"/>
              <a:gd name="T78" fmla="*/ 357504 h 357504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357504" h="357504">
                <a:moveTo>
                  <a:pt x="0" y="178600"/>
                </a:moveTo>
                <a:lnTo>
                  <a:pt x="6379" y="131120"/>
                </a:lnTo>
                <a:lnTo>
                  <a:pt x="24383" y="88455"/>
                </a:lnTo>
                <a:lnTo>
                  <a:pt x="52309" y="52309"/>
                </a:lnTo>
                <a:lnTo>
                  <a:pt x="88455" y="24383"/>
                </a:lnTo>
                <a:lnTo>
                  <a:pt x="131120" y="6379"/>
                </a:lnTo>
                <a:lnTo>
                  <a:pt x="178600" y="0"/>
                </a:lnTo>
                <a:lnTo>
                  <a:pt x="226074" y="6379"/>
                </a:lnTo>
                <a:lnTo>
                  <a:pt x="268735" y="24383"/>
                </a:lnTo>
                <a:lnTo>
                  <a:pt x="304879" y="52309"/>
                </a:lnTo>
                <a:lnTo>
                  <a:pt x="332804" y="88455"/>
                </a:lnTo>
                <a:lnTo>
                  <a:pt x="350807" y="131120"/>
                </a:lnTo>
                <a:lnTo>
                  <a:pt x="357187" y="178600"/>
                </a:lnTo>
                <a:lnTo>
                  <a:pt x="350807" y="226080"/>
                </a:lnTo>
                <a:lnTo>
                  <a:pt x="332804" y="268744"/>
                </a:lnTo>
                <a:lnTo>
                  <a:pt x="304879" y="304890"/>
                </a:lnTo>
                <a:lnTo>
                  <a:pt x="268735" y="332816"/>
                </a:lnTo>
                <a:lnTo>
                  <a:pt x="226074" y="350820"/>
                </a:lnTo>
                <a:lnTo>
                  <a:pt x="178600" y="357200"/>
                </a:lnTo>
                <a:lnTo>
                  <a:pt x="131120" y="350820"/>
                </a:lnTo>
                <a:lnTo>
                  <a:pt x="88455" y="332816"/>
                </a:lnTo>
                <a:lnTo>
                  <a:pt x="52309" y="304890"/>
                </a:lnTo>
                <a:lnTo>
                  <a:pt x="24383" y="268744"/>
                </a:lnTo>
                <a:lnTo>
                  <a:pt x="6379" y="226080"/>
                </a:lnTo>
                <a:lnTo>
                  <a:pt x="0" y="178600"/>
                </a:lnTo>
                <a:close/>
              </a:path>
            </a:pathLst>
          </a:custGeom>
          <a:noFill/>
          <a:ln w="12700">
            <a:solidFill>
              <a:srgbClr val="46AAC5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29731" name="object 36"/>
          <p:cNvSpPr>
            <a:spLocks noChangeArrowheads="1"/>
          </p:cNvSpPr>
          <p:nvPr/>
        </p:nvSpPr>
        <p:spPr bwMode="auto">
          <a:xfrm>
            <a:off x="4668838" y="4618038"/>
            <a:ext cx="452437" cy="450850"/>
          </a:xfrm>
          <a:prstGeom prst="rect">
            <a:avLst/>
          </a:prstGeom>
          <a:blipFill dpi="0" rotWithShape="1">
            <a:blip r:embed="rId17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29732" name="object 37"/>
          <p:cNvSpPr>
            <a:spLocks noChangeArrowheads="1"/>
          </p:cNvSpPr>
          <p:nvPr/>
        </p:nvSpPr>
        <p:spPr bwMode="auto">
          <a:xfrm>
            <a:off x="4630738" y="4573588"/>
            <a:ext cx="527050" cy="463550"/>
          </a:xfrm>
          <a:prstGeom prst="rect">
            <a:avLst/>
          </a:prstGeom>
          <a:blipFill dpi="0" rotWithShape="1">
            <a:blip r:embed="rId7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29733" name="object 38"/>
          <p:cNvSpPr>
            <a:spLocks noChangeArrowheads="1"/>
          </p:cNvSpPr>
          <p:nvPr/>
        </p:nvSpPr>
        <p:spPr bwMode="auto">
          <a:xfrm>
            <a:off x="4714875" y="4643438"/>
            <a:ext cx="357188" cy="357187"/>
          </a:xfrm>
          <a:prstGeom prst="rect">
            <a:avLst/>
          </a:prstGeom>
          <a:blipFill dpi="0" rotWithShape="1">
            <a:blip r:embed="rId18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29734" name="object 39"/>
          <p:cNvSpPr>
            <a:spLocks/>
          </p:cNvSpPr>
          <p:nvPr/>
        </p:nvSpPr>
        <p:spPr bwMode="auto">
          <a:xfrm>
            <a:off x="4714875" y="4643438"/>
            <a:ext cx="357188" cy="357187"/>
          </a:xfrm>
          <a:custGeom>
            <a:avLst/>
            <a:gdLst>
              <a:gd name="T0" fmla="*/ 0 w 357504"/>
              <a:gd name="T1" fmla="*/ 178442 h 357504"/>
              <a:gd name="T2" fmla="*/ 6373 w 357504"/>
              <a:gd name="T3" fmla="*/ 131004 h 357504"/>
              <a:gd name="T4" fmla="*/ 24361 w 357504"/>
              <a:gd name="T5" fmla="*/ 88377 h 357504"/>
              <a:gd name="T6" fmla="*/ 52263 w 357504"/>
              <a:gd name="T7" fmla="*/ 52263 h 357504"/>
              <a:gd name="T8" fmla="*/ 88377 w 357504"/>
              <a:gd name="T9" fmla="*/ 24361 h 357504"/>
              <a:gd name="T10" fmla="*/ 131004 w 357504"/>
              <a:gd name="T11" fmla="*/ 6373 h 357504"/>
              <a:gd name="T12" fmla="*/ 178442 w 357504"/>
              <a:gd name="T13" fmla="*/ 0 h 357504"/>
              <a:gd name="T14" fmla="*/ 225874 w 357504"/>
              <a:gd name="T15" fmla="*/ 6373 h 357504"/>
              <a:gd name="T16" fmla="*/ 268497 w 357504"/>
              <a:gd name="T17" fmla="*/ 24361 h 357504"/>
              <a:gd name="T18" fmla="*/ 304610 w 357504"/>
              <a:gd name="T19" fmla="*/ 52263 h 357504"/>
              <a:gd name="T20" fmla="*/ 332510 w 357504"/>
              <a:gd name="T21" fmla="*/ 88377 h 357504"/>
              <a:gd name="T22" fmla="*/ 350497 w 357504"/>
              <a:gd name="T23" fmla="*/ 131004 h 357504"/>
              <a:gd name="T24" fmla="*/ 356871 w 357504"/>
              <a:gd name="T25" fmla="*/ 178442 h 357504"/>
              <a:gd name="T26" fmla="*/ 350497 w 357504"/>
              <a:gd name="T27" fmla="*/ 225880 h 357504"/>
              <a:gd name="T28" fmla="*/ 332510 w 357504"/>
              <a:gd name="T29" fmla="*/ 268506 h 357504"/>
              <a:gd name="T30" fmla="*/ 304610 w 357504"/>
              <a:gd name="T31" fmla="*/ 304620 h 357504"/>
              <a:gd name="T32" fmla="*/ 268497 w 357504"/>
              <a:gd name="T33" fmla="*/ 332521 h 357504"/>
              <a:gd name="T34" fmla="*/ 225874 w 357504"/>
              <a:gd name="T35" fmla="*/ 350509 h 357504"/>
              <a:gd name="T36" fmla="*/ 178442 w 357504"/>
              <a:gd name="T37" fmla="*/ 356883 h 357504"/>
              <a:gd name="T38" fmla="*/ 131004 w 357504"/>
              <a:gd name="T39" fmla="*/ 350509 h 357504"/>
              <a:gd name="T40" fmla="*/ 88377 w 357504"/>
              <a:gd name="T41" fmla="*/ 332521 h 357504"/>
              <a:gd name="T42" fmla="*/ 52263 w 357504"/>
              <a:gd name="T43" fmla="*/ 304620 h 357504"/>
              <a:gd name="T44" fmla="*/ 24361 w 357504"/>
              <a:gd name="T45" fmla="*/ 268506 h 357504"/>
              <a:gd name="T46" fmla="*/ 6373 w 357504"/>
              <a:gd name="T47" fmla="*/ 225880 h 357504"/>
              <a:gd name="T48" fmla="*/ 0 w 357504"/>
              <a:gd name="T49" fmla="*/ 178442 h 357504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357504"/>
              <a:gd name="T76" fmla="*/ 0 h 357504"/>
              <a:gd name="T77" fmla="*/ 357504 w 357504"/>
              <a:gd name="T78" fmla="*/ 357504 h 357504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357504" h="357504">
                <a:moveTo>
                  <a:pt x="0" y="178600"/>
                </a:moveTo>
                <a:lnTo>
                  <a:pt x="6379" y="131120"/>
                </a:lnTo>
                <a:lnTo>
                  <a:pt x="24383" y="88455"/>
                </a:lnTo>
                <a:lnTo>
                  <a:pt x="52309" y="52309"/>
                </a:lnTo>
                <a:lnTo>
                  <a:pt x="88455" y="24383"/>
                </a:lnTo>
                <a:lnTo>
                  <a:pt x="131120" y="6379"/>
                </a:lnTo>
                <a:lnTo>
                  <a:pt x="178600" y="0"/>
                </a:lnTo>
                <a:lnTo>
                  <a:pt x="226074" y="6379"/>
                </a:lnTo>
                <a:lnTo>
                  <a:pt x="268735" y="24383"/>
                </a:lnTo>
                <a:lnTo>
                  <a:pt x="304879" y="52309"/>
                </a:lnTo>
                <a:lnTo>
                  <a:pt x="332804" y="88455"/>
                </a:lnTo>
                <a:lnTo>
                  <a:pt x="350807" y="131120"/>
                </a:lnTo>
                <a:lnTo>
                  <a:pt x="357187" y="178600"/>
                </a:lnTo>
                <a:lnTo>
                  <a:pt x="350807" y="226080"/>
                </a:lnTo>
                <a:lnTo>
                  <a:pt x="332804" y="268744"/>
                </a:lnTo>
                <a:lnTo>
                  <a:pt x="304879" y="304890"/>
                </a:lnTo>
                <a:lnTo>
                  <a:pt x="268735" y="332816"/>
                </a:lnTo>
                <a:lnTo>
                  <a:pt x="226074" y="350820"/>
                </a:lnTo>
                <a:lnTo>
                  <a:pt x="178600" y="357200"/>
                </a:lnTo>
                <a:lnTo>
                  <a:pt x="131120" y="350820"/>
                </a:lnTo>
                <a:lnTo>
                  <a:pt x="88455" y="332816"/>
                </a:lnTo>
                <a:lnTo>
                  <a:pt x="52309" y="304890"/>
                </a:lnTo>
                <a:lnTo>
                  <a:pt x="24383" y="268744"/>
                </a:lnTo>
                <a:lnTo>
                  <a:pt x="6379" y="226080"/>
                </a:lnTo>
                <a:lnTo>
                  <a:pt x="0" y="178600"/>
                </a:lnTo>
                <a:close/>
              </a:path>
            </a:pathLst>
          </a:custGeom>
          <a:noFill/>
          <a:ln w="12700">
            <a:solidFill>
              <a:srgbClr val="A6A6A6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40" name="object 40"/>
          <p:cNvSpPr txBox="1"/>
          <p:nvPr/>
        </p:nvSpPr>
        <p:spPr>
          <a:xfrm>
            <a:off x="4811713" y="4154488"/>
            <a:ext cx="593725" cy="833437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44132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2000" i="1" spc="-5" dirty="0">
                <a:latin typeface="Consolas"/>
                <a:cs typeface="Consolas"/>
              </a:rPr>
              <a:t>D</a:t>
            </a:r>
            <a:endParaRPr sz="2000">
              <a:latin typeface="Consolas"/>
              <a:cs typeface="Consolas"/>
            </a:endParaRPr>
          </a:p>
          <a:p>
            <a:pPr marL="12700" fontAlgn="auto">
              <a:spcBef>
                <a:spcPts val="1535"/>
              </a:spcBef>
              <a:spcAft>
                <a:spcPts val="0"/>
              </a:spcAft>
              <a:defRPr/>
            </a:pPr>
            <a:r>
              <a:rPr sz="2000" i="1" spc="-5" dirty="0">
                <a:latin typeface="Consolas"/>
                <a:cs typeface="Consolas"/>
              </a:rPr>
              <a:t>E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29736" name="object 41"/>
          <p:cNvSpPr>
            <a:spLocks noChangeArrowheads="1"/>
          </p:cNvSpPr>
          <p:nvPr/>
        </p:nvSpPr>
        <p:spPr bwMode="auto">
          <a:xfrm>
            <a:off x="3954463" y="4903788"/>
            <a:ext cx="452437" cy="450850"/>
          </a:xfrm>
          <a:prstGeom prst="rect">
            <a:avLst/>
          </a:prstGeom>
          <a:blipFill dpi="0" rotWithShape="1">
            <a:blip r:embed="rId19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29737" name="object 42"/>
          <p:cNvSpPr>
            <a:spLocks noChangeArrowheads="1"/>
          </p:cNvSpPr>
          <p:nvPr/>
        </p:nvSpPr>
        <p:spPr bwMode="auto">
          <a:xfrm>
            <a:off x="3917950" y="4859338"/>
            <a:ext cx="525463" cy="463550"/>
          </a:xfrm>
          <a:prstGeom prst="rect">
            <a:avLst/>
          </a:prstGeom>
          <a:blipFill dpi="0" rotWithShape="1">
            <a:blip r:embed="rId7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29738" name="object 43"/>
          <p:cNvSpPr>
            <a:spLocks noChangeArrowheads="1"/>
          </p:cNvSpPr>
          <p:nvPr/>
        </p:nvSpPr>
        <p:spPr bwMode="auto">
          <a:xfrm>
            <a:off x="4000500" y="4929188"/>
            <a:ext cx="357188" cy="357187"/>
          </a:xfrm>
          <a:prstGeom prst="rect">
            <a:avLst/>
          </a:prstGeom>
          <a:blipFill dpi="0" rotWithShape="1">
            <a:blip r:embed="rId18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29739" name="object 44"/>
          <p:cNvSpPr>
            <a:spLocks/>
          </p:cNvSpPr>
          <p:nvPr/>
        </p:nvSpPr>
        <p:spPr bwMode="auto">
          <a:xfrm>
            <a:off x="4000500" y="4929188"/>
            <a:ext cx="357188" cy="357187"/>
          </a:xfrm>
          <a:custGeom>
            <a:avLst/>
            <a:gdLst>
              <a:gd name="T0" fmla="*/ 0 w 357504"/>
              <a:gd name="T1" fmla="*/ 178442 h 357504"/>
              <a:gd name="T2" fmla="*/ 6373 w 357504"/>
              <a:gd name="T3" fmla="*/ 131004 h 357504"/>
              <a:gd name="T4" fmla="*/ 24361 w 357504"/>
              <a:gd name="T5" fmla="*/ 88377 h 357504"/>
              <a:gd name="T6" fmla="*/ 52263 w 357504"/>
              <a:gd name="T7" fmla="*/ 52263 h 357504"/>
              <a:gd name="T8" fmla="*/ 88377 w 357504"/>
              <a:gd name="T9" fmla="*/ 24361 h 357504"/>
              <a:gd name="T10" fmla="*/ 131004 w 357504"/>
              <a:gd name="T11" fmla="*/ 6373 h 357504"/>
              <a:gd name="T12" fmla="*/ 178442 w 357504"/>
              <a:gd name="T13" fmla="*/ 0 h 357504"/>
              <a:gd name="T14" fmla="*/ 225874 w 357504"/>
              <a:gd name="T15" fmla="*/ 6373 h 357504"/>
              <a:gd name="T16" fmla="*/ 268497 w 357504"/>
              <a:gd name="T17" fmla="*/ 24361 h 357504"/>
              <a:gd name="T18" fmla="*/ 304610 w 357504"/>
              <a:gd name="T19" fmla="*/ 52263 h 357504"/>
              <a:gd name="T20" fmla="*/ 332510 w 357504"/>
              <a:gd name="T21" fmla="*/ 88377 h 357504"/>
              <a:gd name="T22" fmla="*/ 350497 w 357504"/>
              <a:gd name="T23" fmla="*/ 131004 h 357504"/>
              <a:gd name="T24" fmla="*/ 356871 w 357504"/>
              <a:gd name="T25" fmla="*/ 178442 h 357504"/>
              <a:gd name="T26" fmla="*/ 350497 w 357504"/>
              <a:gd name="T27" fmla="*/ 225880 h 357504"/>
              <a:gd name="T28" fmla="*/ 332510 w 357504"/>
              <a:gd name="T29" fmla="*/ 268506 h 357504"/>
              <a:gd name="T30" fmla="*/ 304610 w 357504"/>
              <a:gd name="T31" fmla="*/ 304620 h 357504"/>
              <a:gd name="T32" fmla="*/ 268497 w 357504"/>
              <a:gd name="T33" fmla="*/ 332521 h 357504"/>
              <a:gd name="T34" fmla="*/ 225874 w 357504"/>
              <a:gd name="T35" fmla="*/ 350509 h 357504"/>
              <a:gd name="T36" fmla="*/ 178442 w 357504"/>
              <a:gd name="T37" fmla="*/ 356883 h 357504"/>
              <a:gd name="T38" fmla="*/ 131004 w 357504"/>
              <a:gd name="T39" fmla="*/ 350509 h 357504"/>
              <a:gd name="T40" fmla="*/ 88377 w 357504"/>
              <a:gd name="T41" fmla="*/ 332521 h 357504"/>
              <a:gd name="T42" fmla="*/ 52263 w 357504"/>
              <a:gd name="T43" fmla="*/ 304620 h 357504"/>
              <a:gd name="T44" fmla="*/ 24361 w 357504"/>
              <a:gd name="T45" fmla="*/ 268506 h 357504"/>
              <a:gd name="T46" fmla="*/ 6373 w 357504"/>
              <a:gd name="T47" fmla="*/ 225880 h 357504"/>
              <a:gd name="T48" fmla="*/ 0 w 357504"/>
              <a:gd name="T49" fmla="*/ 178442 h 357504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357504"/>
              <a:gd name="T76" fmla="*/ 0 h 357504"/>
              <a:gd name="T77" fmla="*/ 357504 w 357504"/>
              <a:gd name="T78" fmla="*/ 357504 h 357504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357504" h="357504">
                <a:moveTo>
                  <a:pt x="0" y="178600"/>
                </a:moveTo>
                <a:lnTo>
                  <a:pt x="6379" y="131120"/>
                </a:lnTo>
                <a:lnTo>
                  <a:pt x="24383" y="88455"/>
                </a:lnTo>
                <a:lnTo>
                  <a:pt x="52309" y="52309"/>
                </a:lnTo>
                <a:lnTo>
                  <a:pt x="88455" y="24383"/>
                </a:lnTo>
                <a:lnTo>
                  <a:pt x="131120" y="6379"/>
                </a:lnTo>
                <a:lnTo>
                  <a:pt x="178600" y="0"/>
                </a:lnTo>
                <a:lnTo>
                  <a:pt x="226074" y="6379"/>
                </a:lnTo>
                <a:lnTo>
                  <a:pt x="268735" y="24383"/>
                </a:lnTo>
                <a:lnTo>
                  <a:pt x="304879" y="52309"/>
                </a:lnTo>
                <a:lnTo>
                  <a:pt x="332804" y="88455"/>
                </a:lnTo>
                <a:lnTo>
                  <a:pt x="350807" y="131120"/>
                </a:lnTo>
                <a:lnTo>
                  <a:pt x="357187" y="178600"/>
                </a:lnTo>
                <a:lnTo>
                  <a:pt x="350807" y="226080"/>
                </a:lnTo>
                <a:lnTo>
                  <a:pt x="332804" y="268744"/>
                </a:lnTo>
                <a:lnTo>
                  <a:pt x="304879" y="304890"/>
                </a:lnTo>
                <a:lnTo>
                  <a:pt x="268735" y="332816"/>
                </a:lnTo>
                <a:lnTo>
                  <a:pt x="226074" y="350820"/>
                </a:lnTo>
                <a:lnTo>
                  <a:pt x="178600" y="357200"/>
                </a:lnTo>
                <a:lnTo>
                  <a:pt x="131120" y="350820"/>
                </a:lnTo>
                <a:lnTo>
                  <a:pt x="88455" y="332816"/>
                </a:lnTo>
                <a:lnTo>
                  <a:pt x="52309" y="304890"/>
                </a:lnTo>
                <a:lnTo>
                  <a:pt x="24383" y="268744"/>
                </a:lnTo>
                <a:lnTo>
                  <a:pt x="6379" y="226080"/>
                </a:lnTo>
                <a:lnTo>
                  <a:pt x="0" y="178600"/>
                </a:lnTo>
                <a:close/>
              </a:path>
            </a:pathLst>
          </a:custGeom>
          <a:noFill/>
          <a:ln w="12700">
            <a:solidFill>
              <a:srgbClr val="A6A6A6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45" name="object 45"/>
          <p:cNvSpPr txBox="1"/>
          <p:nvPr/>
        </p:nvSpPr>
        <p:spPr>
          <a:xfrm>
            <a:off x="4095750" y="4940300"/>
            <a:ext cx="165100" cy="331788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2000" i="1" spc="-5" dirty="0">
                <a:latin typeface="Consolas"/>
                <a:cs typeface="Consolas"/>
              </a:rPr>
              <a:t>F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29741" name="object 46"/>
          <p:cNvSpPr>
            <a:spLocks noChangeArrowheads="1"/>
          </p:cNvSpPr>
          <p:nvPr/>
        </p:nvSpPr>
        <p:spPr bwMode="auto">
          <a:xfrm>
            <a:off x="3025775" y="5118100"/>
            <a:ext cx="452438" cy="450850"/>
          </a:xfrm>
          <a:prstGeom prst="rect">
            <a:avLst/>
          </a:prstGeom>
          <a:blipFill dpi="0" rotWithShape="1">
            <a:blip r:embed="rId20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29742" name="object 47"/>
          <p:cNvSpPr>
            <a:spLocks noChangeArrowheads="1"/>
          </p:cNvSpPr>
          <p:nvPr/>
        </p:nvSpPr>
        <p:spPr bwMode="auto">
          <a:xfrm>
            <a:off x="2989263" y="5073650"/>
            <a:ext cx="525462" cy="463550"/>
          </a:xfrm>
          <a:prstGeom prst="rect">
            <a:avLst/>
          </a:prstGeom>
          <a:blipFill dpi="0" rotWithShape="1">
            <a:blip r:embed="rId7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29743" name="object 48"/>
          <p:cNvSpPr>
            <a:spLocks noChangeArrowheads="1"/>
          </p:cNvSpPr>
          <p:nvPr/>
        </p:nvSpPr>
        <p:spPr bwMode="auto">
          <a:xfrm>
            <a:off x="3071813" y="5143500"/>
            <a:ext cx="357187" cy="357188"/>
          </a:xfrm>
          <a:prstGeom prst="rect">
            <a:avLst/>
          </a:prstGeom>
          <a:blipFill dpi="0" rotWithShape="1">
            <a:blip r:embed="rId21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29744" name="object 49"/>
          <p:cNvSpPr>
            <a:spLocks/>
          </p:cNvSpPr>
          <p:nvPr/>
        </p:nvSpPr>
        <p:spPr bwMode="auto">
          <a:xfrm>
            <a:off x="3071813" y="5143500"/>
            <a:ext cx="357187" cy="357188"/>
          </a:xfrm>
          <a:custGeom>
            <a:avLst/>
            <a:gdLst>
              <a:gd name="T0" fmla="*/ 0 w 357504"/>
              <a:gd name="T1" fmla="*/ 178442 h 357504"/>
              <a:gd name="T2" fmla="*/ 6373 w 357504"/>
              <a:gd name="T3" fmla="*/ 131004 h 357504"/>
              <a:gd name="T4" fmla="*/ 24361 w 357504"/>
              <a:gd name="T5" fmla="*/ 88377 h 357504"/>
              <a:gd name="T6" fmla="*/ 52263 w 357504"/>
              <a:gd name="T7" fmla="*/ 52263 h 357504"/>
              <a:gd name="T8" fmla="*/ 88377 w 357504"/>
              <a:gd name="T9" fmla="*/ 24361 h 357504"/>
              <a:gd name="T10" fmla="*/ 131004 w 357504"/>
              <a:gd name="T11" fmla="*/ 6373 h 357504"/>
              <a:gd name="T12" fmla="*/ 178442 w 357504"/>
              <a:gd name="T13" fmla="*/ 0 h 357504"/>
              <a:gd name="T14" fmla="*/ 225874 w 357504"/>
              <a:gd name="T15" fmla="*/ 6373 h 357504"/>
              <a:gd name="T16" fmla="*/ 268497 w 357504"/>
              <a:gd name="T17" fmla="*/ 24361 h 357504"/>
              <a:gd name="T18" fmla="*/ 304609 w 357504"/>
              <a:gd name="T19" fmla="*/ 52263 h 357504"/>
              <a:gd name="T20" fmla="*/ 332509 w 357504"/>
              <a:gd name="T21" fmla="*/ 88377 h 357504"/>
              <a:gd name="T22" fmla="*/ 350496 w 357504"/>
              <a:gd name="T23" fmla="*/ 131004 h 357504"/>
              <a:gd name="T24" fmla="*/ 356870 w 357504"/>
              <a:gd name="T25" fmla="*/ 178442 h 357504"/>
              <a:gd name="T26" fmla="*/ 350496 w 357504"/>
              <a:gd name="T27" fmla="*/ 225880 h 357504"/>
              <a:gd name="T28" fmla="*/ 332509 w 357504"/>
              <a:gd name="T29" fmla="*/ 268506 h 357504"/>
              <a:gd name="T30" fmla="*/ 304609 w 357504"/>
              <a:gd name="T31" fmla="*/ 304621 h 357504"/>
              <a:gd name="T32" fmla="*/ 268497 w 357504"/>
              <a:gd name="T33" fmla="*/ 332522 h 357504"/>
              <a:gd name="T34" fmla="*/ 225874 w 357504"/>
              <a:gd name="T35" fmla="*/ 350510 h 357504"/>
              <a:gd name="T36" fmla="*/ 178442 w 357504"/>
              <a:gd name="T37" fmla="*/ 356884 h 357504"/>
              <a:gd name="T38" fmla="*/ 131004 w 357504"/>
              <a:gd name="T39" fmla="*/ 350510 h 357504"/>
              <a:gd name="T40" fmla="*/ 88377 w 357504"/>
              <a:gd name="T41" fmla="*/ 332522 h 357504"/>
              <a:gd name="T42" fmla="*/ 52263 w 357504"/>
              <a:gd name="T43" fmla="*/ 304621 h 357504"/>
              <a:gd name="T44" fmla="*/ 24361 w 357504"/>
              <a:gd name="T45" fmla="*/ 268506 h 357504"/>
              <a:gd name="T46" fmla="*/ 6373 w 357504"/>
              <a:gd name="T47" fmla="*/ 225880 h 357504"/>
              <a:gd name="T48" fmla="*/ 0 w 357504"/>
              <a:gd name="T49" fmla="*/ 178442 h 357504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357504"/>
              <a:gd name="T76" fmla="*/ 0 h 357504"/>
              <a:gd name="T77" fmla="*/ 357504 w 357504"/>
              <a:gd name="T78" fmla="*/ 357504 h 357504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357504" h="357504">
                <a:moveTo>
                  <a:pt x="0" y="178600"/>
                </a:moveTo>
                <a:lnTo>
                  <a:pt x="6379" y="131120"/>
                </a:lnTo>
                <a:lnTo>
                  <a:pt x="24383" y="88455"/>
                </a:lnTo>
                <a:lnTo>
                  <a:pt x="52309" y="52309"/>
                </a:lnTo>
                <a:lnTo>
                  <a:pt x="88455" y="24383"/>
                </a:lnTo>
                <a:lnTo>
                  <a:pt x="131120" y="6379"/>
                </a:lnTo>
                <a:lnTo>
                  <a:pt x="178600" y="0"/>
                </a:lnTo>
                <a:lnTo>
                  <a:pt x="226074" y="6379"/>
                </a:lnTo>
                <a:lnTo>
                  <a:pt x="268735" y="24383"/>
                </a:lnTo>
                <a:lnTo>
                  <a:pt x="304879" y="52309"/>
                </a:lnTo>
                <a:lnTo>
                  <a:pt x="332804" y="88455"/>
                </a:lnTo>
                <a:lnTo>
                  <a:pt x="350807" y="131120"/>
                </a:lnTo>
                <a:lnTo>
                  <a:pt x="357187" y="178600"/>
                </a:lnTo>
                <a:lnTo>
                  <a:pt x="350807" y="226080"/>
                </a:lnTo>
                <a:lnTo>
                  <a:pt x="332804" y="268744"/>
                </a:lnTo>
                <a:lnTo>
                  <a:pt x="304879" y="304890"/>
                </a:lnTo>
                <a:lnTo>
                  <a:pt x="268735" y="332816"/>
                </a:lnTo>
                <a:lnTo>
                  <a:pt x="226074" y="350820"/>
                </a:lnTo>
                <a:lnTo>
                  <a:pt x="178600" y="357200"/>
                </a:lnTo>
                <a:lnTo>
                  <a:pt x="131120" y="350820"/>
                </a:lnTo>
                <a:lnTo>
                  <a:pt x="88455" y="332816"/>
                </a:lnTo>
                <a:lnTo>
                  <a:pt x="52309" y="304890"/>
                </a:lnTo>
                <a:lnTo>
                  <a:pt x="24383" y="268744"/>
                </a:lnTo>
                <a:lnTo>
                  <a:pt x="6379" y="226080"/>
                </a:lnTo>
                <a:lnTo>
                  <a:pt x="0" y="178600"/>
                </a:lnTo>
                <a:close/>
              </a:path>
            </a:pathLst>
          </a:custGeom>
          <a:noFill/>
          <a:ln w="12700">
            <a:solidFill>
              <a:srgbClr val="A6A6A6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50" name="object 50"/>
          <p:cNvSpPr txBox="1"/>
          <p:nvPr/>
        </p:nvSpPr>
        <p:spPr>
          <a:xfrm>
            <a:off x="3167063" y="5154613"/>
            <a:ext cx="165100" cy="331787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2000" i="1" spc="-5" dirty="0">
                <a:latin typeface="Consolas"/>
                <a:cs typeface="Consolas"/>
              </a:rPr>
              <a:t>G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52" name="object 52"/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marL="12700" fontAlgn="auto">
              <a:lnSpc>
                <a:spcPts val="113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>
                <a:latin typeface="Tahoma"/>
                <a:cs typeface="Tahoma"/>
              </a:rPr>
              <a:t>Lecture 3: Random</a:t>
            </a:r>
            <a:r>
              <a:rPr spc="-65" dirty="0">
                <a:latin typeface="Tahoma"/>
                <a:cs typeface="Tahoma"/>
              </a:rPr>
              <a:t> </a:t>
            </a:r>
            <a:r>
              <a:rPr spc="-5" dirty="0">
                <a:latin typeface="Tahoma"/>
                <a:cs typeface="Tahoma"/>
              </a:rPr>
              <a:t>Graphs</a:t>
            </a:r>
          </a:p>
        </p:txBody>
      </p:sp>
      <p:sp>
        <p:nvSpPr>
          <p:cNvPr id="29747" name="object 53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marL="25400"/>
            <a:fld id="{DA315657-3B4B-4789-930A-A65456118A47}" type="slidenum">
              <a:rPr lang="en-US" smtClean="0"/>
              <a:pPr marL="25400"/>
              <a:t>15</a:t>
            </a:fld>
            <a:endParaRPr lang="th-TH" smtClean="0"/>
          </a:p>
        </p:txBody>
      </p:sp>
      <p:sp>
        <p:nvSpPr>
          <p:cNvPr id="29748" name="object 51"/>
          <p:cNvSpPr txBox="1">
            <a:spLocks noChangeArrowheads="1"/>
          </p:cNvSpPr>
          <p:nvPr/>
        </p:nvSpPr>
        <p:spPr bwMode="auto">
          <a:xfrm>
            <a:off x="536575" y="1096963"/>
            <a:ext cx="8047038" cy="2389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marL="355600" indent="-342900">
              <a:lnSpc>
                <a:spcPct val="102000"/>
              </a:lnSpc>
              <a:buFont typeface="Arial" charset="0"/>
              <a:buChar char="•"/>
              <a:tabLst>
                <a:tab pos="354013" algn="l"/>
                <a:tab pos="355600" algn="l"/>
              </a:tabLst>
            </a:pPr>
            <a:r>
              <a:rPr lang="th-TH" sz="2400">
                <a:latin typeface="Tahoma" pitchFamily="34" charset="0"/>
                <a:cs typeface="Tahoma" pitchFamily="34" charset="0"/>
              </a:rPr>
              <a:t>Given a 8-node graph and probability </a:t>
            </a:r>
            <a:r>
              <a:rPr lang="th-TH" sz="2400" i="1">
                <a:latin typeface="Consolas" pitchFamily="49" charset="0"/>
                <a:cs typeface="Consolas" pitchFamily="49" charset="0"/>
              </a:rPr>
              <a:t>p </a:t>
            </a:r>
            <a:r>
              <a:rPr lang="th-TH" sz="2400">
                <a:latin typeface="Tahoma" pitchFamily="34" charset="0"/>
                <a:cs typeface="Tahoma" pitchFamily="34" charset="0"/>
              </a:rPr>
              <a:t>of any two nodes  sharing an edge, what is the probability that a node </a:t>
            </a:r>
            <a:r>
              <a:rPr lang="th-TH" sz="2400" i="1">
                <a:latin typeface="Consolas" pitchFamily="49" charset="0"/>
                <a:cs typeface="Consolas" pitchFamily="49" charset="0"/>
              </a:rPr>
              <a:t>i  </a:t>
            </a:r>
            <a:r>
              <a:rPr lang="th-TH" sz="2400">
                <a:latin typeface="Tahoma" pitchFamily="34" charset="0"/>
                <a:cs typeface="Tahoma" pitchFamily="34" charset="0"/>
              </a:rPr>
              <a:t>has degree 4?</a:t>
            </a:r>
          </a:p>
          <a:p>
            <a:pPr marL="355600" indent="-342900" algn="ctr">
              <a:spcBef>
                <a:spcPts val="1225"/>
              </a:spcBef>
              <a:tabLst>
                <a:tab pos="354013" algn="l"/>
                <a:tab pos="355600" algn="l"/>
              </a:tabLst>
            </a:pPr>
            <a:r>
              <a:rPr lang="th-TH" sz="2000" i="1">
                <a:latin typeface="Consolas" pitchFamily="49" charset="0"/>
                <a:cs typeface="Consolas" pitchFamily="49" charset="0"/>
              </a:rPr>
              <a:t>A</a:t>
            </a:r>
            <a:endParaRPr lang="th-TH" sz="2000">
              <a:latin typeface="Consolas" pitchFamily="49" charset="0"/>
              <a:cs typeface="Consolas" pitchFamily="49" charset="0"/>
            </a:endParaRPr>
          </a:p>
          <a:p>
            <a:pPr marL="355600" indent="-342900" algn="ctr">
              <a:lnSpc>
                <a:spcPts val="2375"/>
              </a:lnSpc>
              <a:spcBef>
                <a:spcPts val="413"/>
              </a:spcBef>
              <a:tabLst>
                <a:tab pos="354013" algn="l"/>
                <a:tab pos="355600" algn="l"/>
              </a:tabLst>
            </a:pPr>
            <a:r>
              <a:rPr lang="th-TH" sz="2000" i="1">
                <a:latin typeface="Consolas" pitchFamily="49" charset="0"/>
                <a:cs typeface="Consolas" pitchFamily="49" charset="0"/>
              </a:rPr>
              <a:t>B</a:t>
            </a:r>
            <a:endParaRPr lang="th-TH" sz="2000">
              <a:latin typeface="Consolas" pitchFamily="49" charset="0"/>
              <a:cs typeface="Consolas" pitchFamily="49" charset="0"/>
            </a:endParaRPr>
          </a:p>
          <a:p>
            <a:pPr marL="355600" indent="-342900" algn="r">
              <a:lnSpc>
                <a:spcPts val="3338"/>
              </a:lnSpc>
              <a:tabLst>
                <a:tab pos="354013" algn="l"/>
                <a:tab pos="355600" algn="l"/>
              </a:tabLst>
            </a:pPr>
            <a:r>
              <a:rPr lang="th-TH" i="1">
                <a:latin typeface="Consolas" pitchFamily="49" charset="0"/>
                <a:cs typeface="Consolas" pitchFamily="49" charset="0"/>
              </a:rPr>
              <a:t>p</a:t>
            </a:r>
            <a:r>
              <a:rPr lang="th-TH" sz="2700" baseline="26000">
                <a:latin typeface="Consolas" pitchFamily="49" charset="0"/>
                <a:cs typeface="Consolas" pitchFamily="49" charset="0"/>
              </a:rPr>
              <a:t>4</a:t>
            </a:r>
            <a:r>
              <a:rPr lang="th-TH">
                <a:latin typeface="Consolas" pitchFamily="49" charset="0"/>
                <a:cs typeface="Consolas" pitchFamily="49" charset="0"/>
              </a:rPr>
              <a:t>(1–</a:t>
            </a:r>
            <a:r>
              <a:rPr lang="th-TH" i="1">
                <a:latin typeface="Consolas" pitchFamily="49" charset="0"/>
                <a:cs typeface="Consolas" pitchFamily="49" charset="0"/>
              </a:rPr>
              <a:t>p</a:t>
            </a:r>
            <a:r>
              <a:rPr lang="th-TH">
                <a:latin typeface="Consolas" pitchFamily="49" charset="0"/>
                <a:cs typeface="Consolas" pitchFamily="49" charset="0"/>
              </a:rPr>
              <a:t>)</a:t>
            </a:r>
            <a:r>
              <a:rPr lang="th-TH" sz="2700" baseline="26000">
                <a:latin typeface="Consolas" pitchFamily="49" charset="0"/>
                <a:cs typeface="Consolas" pitchFamily="49" charset="0"/>
              </a:rPr>
              <a:t>3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object 2"/>
          <p:cNvSpPr>
            <a:spLocks/>
          </p:cNvSpPr>
          <p:nvPr/>
        </p:nvSpPr>
        <p:spPr bwMode="auto">
          <a:xfrm>
            <a:off x="468313" y="1000125"/>
            <a:ext cx="8208962" cy="0"/>
          </a:xfrm>
          <a:custGeom>
            <a:avLst/>
            <a:gdLst>
              <a:gd name="T0" fmla="*/ 0 w 8209280"/>
              <a:gd name="T1" fmla="*/ 8208590 w 8209280"/>
              <a:gd name="T2" fmla="*/ 0 60000 65536"/>
              <a:gd name="T3" fmla="*/ 0 60000 65536"/>
              <a:gd name="T4" fmla="*/ 0 w 8209280"/>
              <a:gd name="T5" fmla="*/ 8209280 w 8209280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T4" t="0" r="T5" b="0"/>
            <a:pathLst>
              <a:path w="8209280">
                <a:moveTo>
                  <a:pt x="0" y="0"/>
                </a:moveTo>
                <a:lnTo>
                  <a:pt x="8208911" y="0"/>
                </a:lnTo>
              </a:path>
            </a:pathLst>
          </a:custGeom>
          <a:noFill/>
          <a:ln w="38100">
            <a:solidFill>
              <a:srgbClr val="6699FF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31746" name="object 3"/>
          <p:cNvSpPr>
            <a:spLocks noChangeArrowheads="1"/>
          </p:cNvSpPr>
          <p:nvPr/>
        </p:nvSpPr>
        <p:spPr bwMode="auto">
          <a:xfrm>
            <a:off x="180975" y="6383338"/>
            <a:ext cx="1441450" cy="328612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31747" name="object 4"/>
          <p:cNvSpPr>
            <a:spLocks noChangeArrowheads="1"/>
          </p:cNvSpPr>
          <p:nvPr/>
        </p:nvSpPr>
        <p:spPr bwMode="auto">
          <a:xfrm>
            <a:off x="1693863" y="6383338"/>
            <a:ext cx="1147762" cy="379412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36575" y="1103313"/>
            <a:ext cx="6229350" cy="1584325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355600" indent="-34290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  <a:tabLst>
                <a:tab pos="354965" algn="l"/>
                <a:tab pos="355600" algn="l"/>
              </a:tabLst>
              <a:defRPr/>
            </a:pPr>
            <a:r>
              <a:rPr sz="2400" spc="-5" dirty="0">
                <a:latin typeface="Tahoma"/>
                <a:cs typeface="Tahoma"/>
              </a:rPr>
              <a:t>Each node has </a:t>
            </a:r>
            <a:r>
              <a:rPr sz="2400" i="1" dirty="0">
                <a:latin typeface="Consolas"/>
                <a:cs typeface="Consolas"/>
              </a:rPr>
              <a:t>n</a:t>
            </a:r>
            <a:r>
              <a:rPr sz="2400" dirty="0">
                <a:latin typeface="Consolas"/>
                <a:cs typeface="Consolas"/>
              </a:rPr>
              <a:t>–1</a:t>
            </a:r>
            <a:r>
              <a:rPr sz="2400" spc="-575" dirty="0">
                <a:latin typeface="Consolas"/>
                <a:cs typeface="Consolas"/>
              </a:rPr>
              <a:t> </a:t>
            </a:r>
            <a:r>
              <a:rPr sz="2400" spc="-5" dirty="0">
                <a:latin typeface="Tahoma"/>
                <a:cs typeface="Tahoma"/>
              </a:rPr>
              <a:t>tries </a:t>
            </a:r>
            <a:r>
              <a:rPr sz="2400" dirty="0">
                <a:latin typeface="Tahoma"/>
                <a:cs typeface="Tahoma"/>
              </a:rPr>
              <a:t>to </a:t>
            </a:r>
            <a:r>
              <a:rPr sz="2400" spc="-5" dirty="0">
                <a:latin typeface="Tahoma"/>
                <a:cs typeface="Tahoma"/>
              </a:rPr>
              <a:t>get edges</a:t>
            </a:r>
            <a:endParaRPr sz="2400">
              <a:latin typeface="Tahoma"/>
              <a:cs typeface="Tahoma"/>
            </a:endParaRPr>
          </a:p>
          <a:p>
            <a:pPr marL="355600" indent="-342900" fontAlgn="auto">
              <a:spcBef>
                <a:spcPts val="1800"/>
              </a:spcBef>
              <a:spcAft>
                <a:spcPts val="0"/>
              </a:spcAft>
              <a:buFont typeface="Arial"/>
              <a:buChar char="•"/>
              <a:tabLst>
                <a:tab pos="354965" algn="l"/>
                <a:tab pos="355600" algn="l"/>
              </a:tabLst>
              <a:defRPr/>
            </a:pPr>
            <a:r>
              <a:rPr sz="2400" spc="-5" dirty="0">
                <a:latin typeface="Tahoma"/>
                <a:cs typeface="Tahoma"/>
              </a:rPr>
              <a:t>Each try is </a:t>
            </a:r>
            <a:r>
              <a:rPr sz="2400" dirty="0">
                <a:latin typeface="Tahoma"/>
                <a:cs typeface="Tahoma"/>
              </a:rPr>
              <a:t>a </a:t>
            </a:r>
            <a:r>
              <a:rPr sz="2400" spc="-5" dirty="0">
                <a:latin typeface="Tahoma"/>
                <a:cs typeface="Tahoma"/>
              </a:rPr>
              <a:t>success with </a:t>
            </a:r>
            <a:r>
              <a:rPr sz="2400" spc="-10" dirty="0">
                <a:latin typeface="Tahoma"/>
                <a:cs typeface="Tahoma"/>
              </a:rPr>
              <a:t>probability</a:t>
            </a:r>
            <a:r>
              <a:rPr sz="2400" spc="70" dirty="0">
                <a:latin typeface="Tahoma"/>
                <a:cs typeface="Tahoma"/>
              </a:rPr>
              <a:t> </a:t>
            </a:r>
            <a:r>
              <a:rPr sz="2400" i="1" dirty="0">
                <a:latin typeface="Consolas"/>
                <a:cs typeface="Consolas"/>
              </a:rPr>
              <a:t>p</a:t>
            </a:r>
            <a:endParaRPr sz="2400">
              <a:latin typeface="Consolas"/>
              <a:cs typeface="Consolas"/>
            </a:endParaRPr>
          </a:p>
          <a:p>
            <a:pPr marL="355600" indent="-342900" fontAlgn="auto">
              <a:spcBef>
                <a:spcPts val="1800"/>
              </a:spcBef>
              <a:spcAft>
                <a:spcPts val="0"/>
              </a:spcAft>
              <a:buFont typeface="Arial"/>
              <a:buChar char="•"/>
              <a:tabLst>
                <a:tab pos="354965" algn="l"/>
                <a:tab pos="355600" algn="l"/>
              </a:tabLst>
              <a:defRPr/>
            </a:pPr>
            <a:r>
              <a:rPr sz="2400" spc="-5" dirty="0">
                <a:latin typeface="Tahoma"/>
                <a:cs typeface="Tahoma"/>
              </a:rPr>
              <a:t>The </a:t>
            </a:r>
            <a:r>
              <a:rPr sz="2400" spc="-10" dirty="0">
                <a:latin typeface="Tahoma"/>
                <a:cs typeface="Tahoma"/>
              </a:rPr>
              <a:t>probability </a:t>
            </a:r>
            <a:r>
              <a:rPr sz="2400" spc="-5" dirty="0">
                <a:latin typeface="Tahoma"/>
                <a:cs typeface="Tahoma"/>
              </a:rPr>
              <a:t>of </a:t>
            </a:r>
            <a:r>
              <a:rPr sz="2400" dirty="0">
                <a:latin typeface="Tahoma"/>
                <a:cs typeface="Tahoma"/>
              </a:rPr>
              <a:t>a </a:t>
            </a:r>
            <a:r>
              <a:rPr sz="2400" spc="-5" dirty="0">
                <a:latin typeface="Tahoma"/>
                <a:cs typeface="Tahoma"/>
              </a:rPr>
              <a:t>node </a:t>
            </a:r>
            <a:r>
              <a:rPr sz="2400" dirty="0">
                <a:latin typeface="Tahoma"/>
                <a:cs typeface="Tahoma"/>
              </a:rPr>
              <a:t>to </a:t>
            </a:r>
            <a:r>
              <a:rPr sz="2400" spc="-15" dirty="0">
                <a:latin typeface="Tahoma"/>
                <a:cs typeface="Tahoma"/>
              </a:rPr>
              <a:t>have </a:t>
            </a:r>
            <a:r>
              <a:rPr sz="2400" spc="-5" dirty="0">
                <a:latin typeface="Tahoma"/>
                <a:cs typeface="Tahoma"/>
              </a:rPr>
              <a:t>degree</a:t>
            </a:r>
            <a:r>
              <a:rPr sz="2400" spc="10" dirty="0">
                <a:latin typeface="Tahoma"/>
                <a:cs typeface="Tahoma"/>
              </a:rPr>
              <a:t> </a:t>
            </a:r>
            <a:r>
              <a:rPr sz="2400" i="1" dirty="0">
                <a:latin typeface="Consolas"/>
                <a:cs typeface="Consolas"/>
              </a:rPr>
              <a:t>k</a:t>
            </a:r>
            <a:r>
              <a:rPr sz="2400" dirty="0">
                <a:latin typeface="Tahoma"/>
                <a:cs typeface="Tahoma"/>
              </a:rPr>
              <a:t>: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36625" y="4076700"/>
            <a:ext cx="4165600" cy="333375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2000" spc="-5" dirty="0">
                <a:solidFill>
                  <a:srgbClr val="C00000"/>
                </a:solidFill>
                <a:latin typeface="Wingdings"/>
                <a:cs typeface="Wingdings"/>
              </a:rPr>
              <a:t></a:t>
            </a:r>
            <a:r>
              <a:rPr sz="2000" spc="-5" dirty="0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C00000"/>
                </a:solidFill>
                <a:latin typeface="Tahoma"/>
                <a:cs typeface="Tahoma"/>
              </a:rPr>
              <a:t>Binomial distribution,</a:t>
            </a:r>
            <a:r>
              <a:rPr sz="2000" spc="145" dirty="0">
                <a:solidFill>
                  <a:srgbClr val="C00000"/>
                </a:solidFill>
                <a:latin typeface="Tahoma"/>
                <a:cs typeface="Tahoma"/>
              </a:rPr>
              <a:t> </a:t>
            </a:r>
            <a:r>
              <a:rPr sz="2000" spc="-5" dirty="0">
                <a:solidFill>
                  <a:srgbClr val="C00000"/>
                </a:solidFill>
                <a:latin typeface="Consolas"/>
                <a:cs typeface="Consolas"/>
              </a:rPr>
              <a:t>B(</a:t>
            </a:r>
            <a:r>
              <a:rPr sz="2000" i="1" spc="-5" dirty="0">
                <a:solidFill>
                  <a:srgbClr val="C00000"/>
                </a:solidFill>
                <a:latin typeface="Consolas"/>
                <a:cs typeface="Consolas"/>
              </a:rPr>
              <a:t>n</a:t>
            </a:r>
            <a:r>
              <a:rPr sz="2000" spc="-5" dirty="0">
                <a:solidFill>
                  <a:srgbClr val="C00000"/>
                </a:solidFill>
                <a:latin typeface="Consolas"/>
                <a:cs typeface="Consolas"/>
              </a:rPr>
              <a:t>–1;</a:t>
            </a:r>
            <a:r>
              <a:rPr sz="2000" i="1" spc="-5" dirty="0">
                <a:solidFill>
                  <a:srgbClr val="C00000"/>
                </a:solidFill>
                <a:latin typeface="Consolas"/>
                <a:cs typeface="Consolas"/>
              </a:rPr>
              <a:t>k</a:t>
            </a:r>
            <a:r>
              <a:rPr sz="2000" spc="-5" dirty="0">
                <a:solidFill>
                  <a:srgbClr val="C00000"/>
                </a:solidFill>
                <a:latin typeface="Consolas"/>
                <a:cs typeface="Consolas"/>
              </a:rPr>
              <a:t>;</a:t>
            </a:r>
            <a:r>
              <a:rPr sz="2000" i="1" spc="-5" dirty="0">
                <a:solidFill>
                  <a:srgbClr val="C00000"/>
                </a:solidFill>
                <a:latin typeface="Consolas"/>
                <a:cs typeface="Consolas"/>
              </a:rPr>
              <a:t>p</a:t>
            </a:r>
            <a:r>
              <a:rPr sz="2000" spc="-5" dirty="0">
                <a:solidFill>
                  <a:srgbClr val="C00000"/>
                </a:solidFill>
                <a:latin typeface="Consolas"/>
                <a:cs typeface="Consolas"/>
              </a:rPr>
              <a:t>)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31750" name="object 7"/>
          <p:cNvSpPr>
            <a:spLocks noChangeArrowheads="1"/>
          </p:cNvSpPr>
          <p:nvPr/>
        </p:nvSpPr>
        <p:spPr bwMode="auto">
          <a:xfrm>
            <a:off x="258763" y="254000"/>
            <a:ext cx="5124450" cy="754063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marL="93980" eaLnBrk="1" fontAlgn="auto" hangingPunct="1">
              <a:lnSpc>
                <a:spcPts val="4315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/>
              <a:t>Degree</a:t>
            </a:r>
            <a:r>
              <a:rPr spc="-70" dirty="0"/>
              <a:t> </a:t>
            </a:r>
            <a:r>
              <a:rPr spc="-5" dirty="0"/>
              <a:t>Distribution</a:t>
            </a:r>
          </a:p>
        </p:txBody>
      </p:sp>
      <p:sp>
        <p:nvSpPr>
          <p:cNvPr id="31752" name="object 9"/>
          <p:cNvSpPr>
            <a:spLocks/>
          </p:cNvSpPr>
          <p:nvPr/>
        </p:nvSpPr>
        <p:spPr bwMode="auto">
          <a:xfrm>
            <a:off x="1976438" y="2928938"/>
            <a:ext cx="5095875" cy="793750"/>
          </a:xfrm>
          <a:custGeom>
            <a:avLst/>
            <a:gdLst>
              <a:gd name="T0" fmla="*/ 0 w 5095875"/>
              <a:gd name="T1" fmla="*/ 0 h 794385"/>
              <a:gd name="T2" fmla="*/ 5095583 w 5095875"/>
              <a:gd name="T3" fmla="*/ 0 h 794385"/>
              <a:gd name="T4" fmla="*/ 5095583 w 5095875"/>
              <a:gd name="T5" fmla="*/ 793762 h 794385"/>
              <a:gd name="T6" fmla="*/ 0 w 5095875"/>
              <a:gd name="T7" fmla="*/ 793762 h 794385"/>
              <a:gd name="T8" fmla="*/ 0 w 5095875"/>
              <a:gd name="T9" fmla="*/ 0 h 79438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5095875"/>
              <a:gd name="T16" fmla="*/ 0 h 794385"/>
              <a:gd name="T17" fmla="*/ 5095875 w 5095875"/>
              <a:gd name="T18" fmla="*/ 794385 h 79438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5095875" h="794385">
                <a:moveTo>
                  <a:pt x="0" y="0"/>
                </a:moveTo>
                <a:lnTo>
                  <a:pt x="5095582" y="0"/>
                </a:lnTo>
                <a:lnTo>
                  <a:pt x="5095582" y="794397"/>
                </a:lnTo>
                <a:lnTo>
                  <a:pt x="0" y="794397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31753" name="object 10"/>
          <p:cNvSpPr>
            <a:spLocks/>
          </p:cNvSpPr>
          <p:nvPr/>
        </p:nvSpPr>
        <p:spPr bwMode="auto">
          <a:xfrm>
            <a:off x="1976438" y="2928938"/>
            <a:ext cx="5095875" cy="793750"/>
          </a:xfrm>
          <a:custGeom>
            <a:avLst/>
            <a:gdLst>
              <a:gd name="T0" fmla="*/ 0 w 5095875"/>
              <a:gd name="T1" fmla="*/ 0 h 794385"/>
              <a:gd name="T2" fmla="*/ 5095583 w 5095875"/>
              <a:gd name="T3" fmla="*/ 0 h 794385"/>
              <a:gd name="T4" fmla="*/ 5095583 w 5095875"/>
              <a:gd name="T5" fmla="*/ 793762 h 794385"/>
              <a:gd name="T6" fmla="*/ 0 w 5095875"/>
              <a:gd name="T7" fmla="*/ 793762 h 794385"/>
              <a:gd name="T8" fmla="*/ 0 w 5095875"/>
              <a:gd name="T9" fmla="*/ 0 h 79438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5095875"/>
              <a:gd name="T16" fmla="*/ 0 h 794385"/>
              <a:gd name="T17" fmla="*/ 5095875 w 5095875"/>
              <a:gd name="T18" fmla="*/ 794385 h 79438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5095875" h="794385">
                <a:moveTo>
                  <a:pt x="0" y="0"/>
                </a:moveTo>
                <a:lnTo>
                  <a:pt x="5095582" y="0"/>
                </a:lnTo>
                <a:lnTo>
                  <a:pt x="5095582" y="794397"/>
                </a:lnTo>
                <a:lnTo>
                  <a:pt x="0" y="794397"/>
                </a:lnTo>
                <a:lnTo>
                  <a:pt x="0" y="0"/>
                </a:lnTo>
                <a:close/>
              </a:path>
            </a:pathLst>
          </a:custGeom>
          <a:noFill/>
          <a:ln w="25400">
            <a:solidFill>
              <a:srgbClr val="F79546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1" name="object 11"/>
          <p:cNvSpPr txBox="1"/>
          <p:nvPr/>
        </p:nvSpPr>
        <p:spPr>
          <a:xfrm>
            <a:off x="4459288" y="3319463"/>
            <a:ext cx="131762" cy="296862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850" i="1" spc="5" dirty="0">
                <a:latin typeface="Consolas"/>
                <a:cs typeface="Consolas"/>
              </a:rPr>
              <a:t>k</a:t>
            </a:r>
            <a:endParaRPr sz="1850">
              <a:latin typeface="Consolas"/>
              <a:cs typeface="Consolas"/>
            </a:endParaRPr>
          </a:p>
        </p:txBody>
      </p:sp>
      <p:sp>
        <p:nvSpPr>
          <p:cNvPr id="13" name="object 13"/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marL="12700" fontAlgn="auto">
              <a:lnSpc>
                <a:spcPts val="113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>
                <a:latin typeface="Tahoma"/>
                <a:cs typeface="Tahoma"/>
              </a:rPr>
              <a:t>Lecture 3: Random</a:t>
            </a:r>
            <a:r>
              <a:rPr spc="-65" dirty="0">
                <a:latin typeface="Tahoma"/>
                <a:cs typeface="Tahoma"/>
              </a:rPr>
              <a:t> </a:t>
            </a:r>
            <a:r>
              <a:rPr spc="-5" dirty="0">
                <a:latin typeface="Tahoma"/>
                <a:cs typeface="Tahoma"/>
              </a:rPr>
              <a:t>Graphs</a:t>
            </a:r>
          </a:p>
        </p:txBody>
      </p:sp>
      <p:sp>
        <p:nvSpPr>
          <p:cNvPr id="31756" name="object 14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marL="25400"/>
            <a:fld id="{4A462548-D22A-4478-8F9A-BFD93AAFE2EE}" type="slidenum">
              <a:rPr lang="en-US" smtClean="0"/>
              <a:pPr marL="25400"/>
              <a:t>16</a:t>
            </a:fld>
            <a:endParaRPr lang="th-TH" smtClean="0"/>
          </a:p>
        </p:txBody>
      </p:sp>
      <p:sp>
        <p:nvSpPr>
          <p:cNvPr id="12" name="object 12"/>
          <p:cNvSpPr txBox="1"/>
          <p:nvPr/>
        </p:nvSpPr>
        <p:spPr>
          <a:xfrm>
            <a:off x="2181225" y="3092450"/>
            <a:ext cx="4689475" cy="447675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dirty="0">
                <a:latin typeface="Consolas"/>
                <a:cs typeface="Consolas"/>
              </a:rPr>
              <a:t>Pr[</a:t>
            </a:r>
            <a:r>
              <a:rPr i="1" dirty="0">
                <a:latin typeface="Consolas"/>
                <a:cs typeface="Consolas"/>
              </a:rPr>
              <a:t>K</a:t>
            </a:r>
            <a:r>
              <a:rPr dirty="0">
                <a:latin typeface="Consolas"/>
                <a:cs typeface="Consolas"/>
              </a:rPr>
              <a:t>=</a:t>
            </a:r>
            <a:r>
              <a:rPr i="1" dirty="0">
                <a:latin typeface="Consolas"/>
                <a:cs typeface="Consolas"/>
              </a:rPr>
              <a:t>k</a:t>
            </a:r>
            <a:r>
              <a:rPr dirty="0">
                <a:latin typeface="Consolas"/>
                <a:cs typeface="Consolas"/>
              </a:rPr>
              <a:t>] =</a:t>
            </a:r>
            <a:r>
              <a:rPr spc="-80" dirty="0">
                <a:latin typeface="Consolas"/>
                <a:cs typeface="Consolas"/>
              </a:rPr>
              <a:t> </a:t>
            </a:r>
            <a:r>
              <a:rPr dirty="0">
                <a:latin typeface="Consolas"/>
                <a:cs typeface="Consolas"/>
              </a:rPr>
              <a:t>(</a:t>
            </a:r>
            <a:r>
              <a:rPr sz="2775" i="1" baseline="30030" dirty="0">
                <a:latin typeface="Consolas"/>
                <a:cs typeface="Consolas"/>
              </a:rPr>
              <a:t>n–</a:t>
            </a:r>
            <a:r>
              <a:rPr sz="2775" baseline="30030" dirty="0">
                <a:latin typeface="Consolas"/>
                <a:cs typeface="Consolas"/>
              </a:rPr>
              <a:t>1</a:t>
            </a:r>
            <a:r>
              <a:rPr dirty="0">
                <a:latin typeface="Consolas"/>
                <a:cs typeface="Consolas"/>
              </a:rPr>
              <a:t>)</a:t>
            </a:r>
            <a:r>
              <a:rPr i="1" dirty="0">
                <a:latin typeface="Consolas"/>
                <a:cs typeface="Consolas"/>
              </a:rPr>
              <a:t>p</a:t>
            </a:r>
            <a:r>
              <a:rPr sz="2775" i="1" baseline="25525" dirty="0">
                <a:latin typeface="Consolas"/>
                <a:cs typeface="Consolas"/>
              </a:rPr>
              <a:t>k</a:t>
            </a:r>
            <a:r>
              <a:rPr dirty="0">
                <a:latin typeface="Consolas"/>
                <a:cs typeface="Consolas"/>
              </a:rPr>
              <a:t>(1–</a:t>
            </a:r>
            <a:r>
              <a:rPr i="1" dirty="0">
                <a:latin typeface="Consolas"/>
                <a:cs typeface="Consolas"/>
              </a:rPr>
              <a:t>p</a:t>
            </a:r>
            <a:r>
              <a:rPr dirty="0">
                <a:latin typeface="Consolas"/>
                <a:cs typeface="Consolas"/>
              </a:rPr>
              <a:t>)</a:t>
            </a:r>
            <a:r>
              <a:rPr sz="2775" i="1" baseline="25525" dirty="0">
                <a:latin typeface="Consolas"/>
                <a:cs typeface="Consolas"/>
              </a:rPr>
              <a:t>n</a:t>
            </a:r>
            <a:r>
              <a:rPr sz="2775" baseline="25525" dirty="0">
                <a:latin typeface="Consolas"/>
                <a:cs typeface="Consolas"/>
              </a:rPr>
              <a:t>–1–</a:t>
            </a:r>
            <a:r>
              <a:rPr sz="2775" i="1" baseline="25525" dirty="0">
                <a:latin typeface="Consolas"/>
                <a:cs typeface="Consolas"/>
              </a:rPr>
              <a:t>k</a:t>
            </a:r>
            <a:endParaRPr sz="2775" baseline="25525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object 2"/>
          <p:cNvSpPr>
            <a:spLocks/>
          </p:cNvSpPr>
          <p:nvPr/>
        </p:nvSpPr>
        <p:spPr bwMode="auto">
          <a:xfrm>
            <a:off x="468313" y="1000125"/>
            <a:ext cx="8208962" cy="0"/>
          </a:xfrm>
          <a:custGeom>
            <a:avLst/>
            <a:gdLst>
              <a:gd name="T0" fmla="*/ 0 w 8209280"/>
              <a:gd name="T1" fmla="*/ 8208590 w 8209280"/>
              <a:gd name="T2" fmla="*/ 0 60000 65536"/>
              <a:gd name="T3" fmla="*/ 0 60000 65536"/>
              <a:gd name="T4" fmla="*/ 0 w 8209280"/>
              <a:gd name="T5" fmla="*/ 8209280 w 8209280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T4" t="0" r="T5" b="0"/>
            <a:pathLst>
              <a:path w="8209280">
                <a:moveTo>
                  <a:pt x="0" y="0"/>
                </a:moveTo>
                <a:lnTo>
                  <a:pt x="8208911" y="0"/>
                </a:lnTo>
              </a:path>
            </a:pathLst>
          </a:custGeom>
          <a:noFill/>
          <a:ln w="38100">
            <a:solidFill>
              <a:srgbClr val="6699FF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33794" name="object 3"/>
          <p:cNvSpPr>
            <a:spLocks noChangeArrowheads="1"/>
          </p:cNvSpPr>
          <p:nvPr/>
        </p:nvSpPr>
        <p:spPr bwMode="auto">
          <a:xfrm>
            <a:off x="180975" y="6383338"/>
            <a:ext cx="1441450" cy="328612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33795" name="object 4"/>
          <p:cNvSpPr>
            <a:spLocks noChangeArrowheads="1"/>
          </p:cNvSpPr>
          <p:nvPr/>
        </p:nvSpPr>
        <p:spPr bwMode="auto">
          <a:xfrm>
            <a:off x="1693863" y="6383338"/>
            <a:ext cx="1147762" cy="379412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33796" name="object 5"/>
          <p:cNvSpPr txBox="1">
            <a:spLocks noChangeArrowheads="1"/>
          </p:cNvSpPr>
          <p:nvPr/>
        </p:nvSpPr>
        <p:spPr bwMode="auto">
          <a:xfrm>
            <a:off x="536575" y="1090613"/>
            <a:ext cx="8047038" cy="1204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marL="355600" indent="-342900">
              <a:lnSpc>
                <a:spcPct val="103000"/>
              </a:lnSpc>
              <a:buFont typeface="Arial" charset="0"/>
              <a:buChar char="•"/>
              <a:tabLst>
                <a:tab pos="354013" algn="l"/>
                <a:tab pos="355600" algn="l"/>
              </a:tabLst>
            </a:pPr>
            <a:r>
              <a:rPr lang="th-TH" sz="2400">
                <a:latin typeface="Tahoma" pitchFamily="34" charset="0"/>
                <a:cs typeface="Tahoma" pitchFamily="34" charset="0"/>
              </a:rPr>
              <a:t>Given a 8-node graph and probability </a:t>
            </a:r>
            <a:r>
              <a:rPr lang="th-TH" sz="2400" i="1">
                <a:latin typeface="Consolas" pitchFamily="49" charset="0"/>
                <a:cs typeface="Consolas" pitchFamily="49" charset="0"/>
              </a:rPr>
              <a:t>p </a:t>
            </a:r>
            <a:r>
              <a:rPr lang="th-TH" sz="2400">
                <a:latin typeface="Tahoma" pitchFamily="34" charset="0"/>
                <a:cs typeface="Tahoma" pitchFamily="34" charset="0"/>
              </a:rPr>
              <a:t>of any two nodes  sharing an edge</a:t>
            </a:r>
          </a:p>
          <a:p>
            <a:pPr marL="355600" indent="-342900">
              <a:spcBef>
                <a:spcPts val="575"/>
              </a:spcBef>
              <a:buFont typeface="Arial" charset="0"/>
              <a:buChar char="•"/>
              <a:tabLst>
                <a:tab pos="354013" algn="l"/>
                <a:tab pos="355600" algn="l"/>
              </a:tabLst>
            </a:pPr>
            <a:r>
              <a:rPr lang="th-TH" sz="2400">
                <a:latin typeface="Tahoma" pitchFamily="34" charset="0"/>
                <a:cs typeface="Tahoma" pitchFamily="34" charset="0"/>
              </a:rPr>
              <a:t>What is the probability that a given node has degree 4?</a:t>
            </a:r>
          </a:p>
        </p:txBody>
      </p:sp>
      <p:sp>
        <p:nvSpPr>
          <p:cNvPr id="33797" name="object 6"/>
          <p:cNvSpPr>
            <a:spLocks noChangeArrowheads="1"/>
          </p:cNvSpPr>
          <p:nvPr/>
        </p:nvSpPr>
        <p:spPr bwMode="auto">
          <a:xfrm>
            <a:off x="258763" y="254000"/>
            <a:ext cx="7756525" cy="754063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marL="93980" eaLnBrk="1" fontAlgn="auto" hangingPunct="1">
              <a:lnSpc>
                <a:spcPts val="4315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/>
              <a:t>Example: Binomial</a:t>
            </a:r>
            <a:r>
              <a:rPr spc="-25" dirty="0"/>
              <a:t> </a:t>
            </a:r>
            <a:r>
              <a:rPr spc="-5" dirty="0"/>
              <a:t>Distribution</a:t>
            </a:r>
          </a:p>
        </p:txBody>
      </p:sp>
      <p:sp>
        <p:nvSpPr>
          <p:cNvPr id="10" name="object 10"/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marL="12700" fontAlgn="auto">
              <a:lnSpc>
                <a:spcPts val="113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>
                <a:latin typeface="Tahoma"/>
                <a:cs typeface="Tahoma"/>
              </a:rPr>
              <a:t>Lecture 3: Random</a:t>
            </a:r>
            <a:r>
              <a:rPr spc="-65" dirty="0">
                <a:latin typeface="Tahoma"/>
                <a:cs typeface="Tahoma"/>
              </a:rPr>
              <a:t> </a:t>
            </a:r>
            <a:r>
              <a:rPr spc="-5" dirty="0">
                <a:latin typeface="Tahoma"/>
                <a:cs typeface="Tahoma"/>
              </a:rPr>
              <a:t>Graphs</a:t>
            </a:r>
          </a:p>
        </p:txBody>
      </p:sp>
      <p:sp>
        <p:nvSpPr>
          <p:cNvPr id="33800" name="object 11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marL="25400"/>
            <a:fld id="{9FDEF4F2-CC77-49F5-92F2-1AC5186C8A18}" type="slidenum">
              <a:rPr lang="en-US" smtClean="0"/>
              <a:pPr marL="25400"/>
              <a:t>17</a:t>
            </a:fld>
            <a:endParaRPr lang="th-TH" smtClean="0"/>
          </a:p>
        </p:txBody>
      </p:sp>
      <p:sp>
        <p:nvSpPr>
          <p:cNvPr id="8" name="object 8"/>
          <p:cNvSpPr txBox="1"/>
          <p:nvPr/>
        </p:nvSpPr>
        <p:spPr>
          <a:xfrm>
            <a:off x="4811713" y="3395663"/>
            <a:ext cx="155575" cy="309562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850" spc="5" dirty="0">
                <a:latin typeface="Consolas"/>
                <a:cs typeface="Consolas"/>
              </a:rPr>
              <a:t>4</a:t>
            </a:r>
            <a:endParaRPr sz="1850">
              <a:latin typeface="Consolas"/>
              <a:cs typeface="Consola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468563" y="3168650"/>
            <a:ext cx="4127500" cy="460375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dirty="0">
                <a:latin typeface="Consolas"/>
                <a:cs typeface="Consolas"/>
              </a:rPr>
              <a:t>B(7;4;</a:t>
            </a:r>
            <a:r>
              <a:rPr i="1" dirty="0">
                <a:latin typeface="Consolas"/>
                <a:cs typeface="Consolas"/>
              </a:rPr>
              <a:t>p</a:t>
            </a:r>
            <a:r>
              <a:rPr dirty="0">
                <a:latin typeface="Consolas"/>
                <a:cs typeface="Consolas"/>
              </a:rPr>
              <a:t>) =</a:t>
            </a:r>
            <a:r>
              <a:rPr spc="-114" dirty="0">
                <a:latin typeface="Consolas"/>
                <a:cs typeface="Consolas"/>
              </a:rPr>
              <a:t> </a:t>
            </a:r>
            <a:r>
              <a:rPr dirty="0">
                <a:latin typeface="Consolas"/>
                <a:cs typeface="Consolas"/>
              </a:rPr>
              <a:t>(</a:t>
            </a:r>
            <a:r>
              <a:rPr sz="2775" baseline="30030" dirty="0">
                <a:latin typeface="Consolas"/>
                <a:cs typeface="Consolas"/>
              </a:rPr>
              <a:t>7</a:t>
            </a:r>
            <a:r>
              <a:rPr dirty="0">
                <a:latin typeface="Consolas"/>
                <a:cs typeface="Consolas"/>
              </a:rPr>
              <a:t>)</a:t>
            </a:r>
            <a:r>
              <a:rPr i="1" dirty="0">
                <a:latin typeface="Consolas"/>
                <a:cs typeface="Consolas"/>
              </a:rPr>
              <a:t>p</a:t>
            </a:r>
            <a:r>
              <a:rPr sz="2775" baseline="25525" dirty="0">
                <a:latin typeface="Consolas"/>
                <a:cs typeface="Consolas"/>
              </a:rPr>
              <a:t>4</a:t>
            </a:r>
            <a:r>
              <a:rPr dirty="0">
                <a:latin typeface="Consolas"/>
                <a:cs typeface="Consolas"/>
              </a:rPr>
              <a:t>(1–</a:t>
            </a:r>
            <a:r>
              <a:rPr i="1" dirty="0">
                <a:latin typeface="Consolas"/>
                <a:cs typeface="Consolas"/>
              </a:rPr>
              <a:t>p</a:t>
            </a:r>
            <a:r>
              <a:rPr dirty="0">
                <a:latin typeface="Consolas"/>
                <a:cs typeface="Consolas"/>
              </a:rPr>
              <a:t>)</a:t>
            </a:r>
            <a:r>
              <a:rPr sz="2775" baseline="25525" dirty="0">
                <a:latin typeface="Consolas"/>
                <a:cs typeface="Consolas"/>
              </a:rPr>
              <a:t>3</a:t>
            </a:r>
            <a:endParaRPr sz="2775" baseline="25525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object 2"/>
          <p:cNvSpPr>
            <a:spLocks noChangeArrowheads="1"/>
          </p:cNvSpPr>
          <p:nvPr/>
        </p:nvSpPr>
        <p:spPr bwMode="auto">
          <a:xfrm>
            <a:off x="180975" y="6383338"/>
            <a:ext cx="1441450" cy="328612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34818" name="object 3"/>
          <p:cNvSpPr>
            <a:spLocks noChangeArrowheads="1"/>
          </p:cNvSpPr>
          <p:nvPr/>
        </p:nvSpPr>
        <p:spPr bwMode="auto">
          <a:xfrm>
            <a:off x="1693863" y="6383338"/>
            <a:ext cx="1147762" cy="379412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34819" name="object 4"/>
          <p:cNvSpPr>
            <a:spLocks noChangeArrowheads="1"/>
          </p:cNvSpPr>
          <p:nvPr/>
        </p:nvSpPr>
        <p:spPr bwMode="auto">
          <a:xfrm>
            <a:off x="258763" y="234950"/>
            <a:ext cx="5176837" cy="773113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34820" name="object 5"/>
          <p:cNvSpPr>
            <a:spLocks noChangeArrowheads="1"/>
          </p:cNvSpPr>
          <p:nvPr/>
        </p:nvSpPr>
        <p:spPr bwMode="auto">
          <a:xfrm>
            <a:off x="4819650" y="258763"/>
            <a:ext cx="868363" cy="749300"/>
          </a:xfrm>
          <a:prstGeom prst="rect">
            <a:avLst/>
          </a:prstGeom>
          <a:blipFill dpi="0" rotWithShape="1">
            <a:blip r:embed="rId6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marL="12700" eaLnBrk="1" fontAlgn="auto" hangingPunct="1">
              <a:spcBef>
                <a:spcPts val="0"/>
              </a:spcBef>
              <a:spcAft>
                <a:spcPts val="0"/>
              </a:spcAft>
              <a:tabLst>
                <a:tab pos="8221980" algn="l"/>
              </a:tabLst>
              <a:defRPr/>
            </a:pPr>
            <a:r>
              <a:rPr u="heavy" spc="-420" dirty="0"/>
              <a:t> </a:t>
            </a:r>
            <a:r>
              <a:rPr u="heavy" spc="-5" dirty="0"/>
              <a:t>Example: </a:t>
            </a:r>
            <a:r>
              <a:rPr u="heavy" dirty="0"/>
              <a:t>if </a:t>
            </a:r>
            <a:r>
              <a:rPr u="heavy" spc="-5" dirty="0"/>
              <a:t>varying</a:t>
            </a:r>
            <a:r>
              <a:rPr u="heavy" spc="-90" dirty="0"/>
              <a:t> </a:t>
            </a:r>
            <a:r>
              <a:rPr i="1" u="heavy" dirty="0">
                <a:latin typeface="Consolas"/>
                <a:cs typeface="Consolas"/>
              </a:rPr>
              <a:t>p	</a:t>
            </a:r>
          </a:p>
        </p:txBody>
      </p:sp>
      <p:sp>
        <p:nvSpPr>
          <p:cNvPr id="34822" name="object 7"/>
          <p:cNvSpPr>
            <a:spLocks noChangeArrowheads="1"/>
          </p:cNvSpPr>
          <p:nvPr/>
        </p:nvSpPr>
        <p:spPr bwMode="auto">
          <a:xfrm>
            <a:off x="238125" y="881063"/>
            <a:ext cx="4454525" cy="2930525"/>
          </a:xfrm>
          <a:prstGeom prst="rect">
            <a:avLst/>
          </a:prstGeom>
          <a:blipFill dpi="0" rotWithShape="1">
            <a:blip r:embed="rId7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34823" name="object 8"/>
          <p:cNvSpPr>
            <a:spLocks noChangeArrowheads="1"/>
          </p:cNvSpPr>
          <p:nvPr/>
        </p:nvSpPr>
        <p:spPr bwMode="auto">
          <a:xfrm>
            <a:off x="431800" y="1074738"/>
            <a:ext cx="4071938" cy="2546350"/>
          </a:xfrm>
          <a:prstGeom prst="rect">
            <a:avLst/>
          </a:prstGeom>
          <a:blipFill dpi="0" rotWithShape="1">
            <a:blip r:embed="rId8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34824" name="object 9"/>
          <p:cNvSpPr>
            <a:spLocks noChangeArrowheads="1"/>
          </p:cNvSpPr>
          <p:nvPr/>
        </p:nvSpPr>
        <p:spPr bwMode="auto">
          <a:xfrm>
            <a:off x="4525963" y="881063"/>
            <a:ext cx="4452937" cy="2932112"/>
          </a:xfrm>
          <a:prstGeom prst="rect">
            <a:avLst/>
          </a:prstGeom>
          <a:blipFill dpi="0" rotWithShape="1">
            <a:blip r:embed="rId9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34825" name="object 10"/>
          <p:cNvSpPr>
            <a:spLocks noChangeArrowheads="1"/>
          </p:cNvSpPr>
          <p:nvPr/>
        </p:nvSpPr>
        <p:spPr bwMode="auto">
          <a:xfrm>
            <a:off x="4718050" y="1074738"/>
            <a:ext cx="4071938" cy="2546350"/>
          </a:xfrm>
          <a:prstGeom prst="rect">
            <a:avLst/>
          </a:prstGeom>
          <a:blipFill dpi="0" rotWithShape="1">
            <a:blip r:embed="rId10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651250" y="1101725"/>
            <a:ext cx="5008563" cy="30480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tabLst>
                <a:tab pos="4298315" algn="l"/>
              </a:tabLst>
              <a:defRPr/>
            </a:pPr>
            <a:r>
              <a:rPr sz="2000" i="1" spc="-5" dirty="0">
                <a:solidFill>
                  <a:srgbClr val="C00000"/>
                </a:solidFill>
                <a:latin typeface="Consolas"/>
                <a:cs typeface="Consolas"/>
              </a:rPr>
              <a:t>p</a:t>
            </a:r>
            <a:r>
              <a:rPr sz="2000" spc="-5" dirty="0">
                <a:solidFill>
                  <a:srgbClr val="C00000"/>
                </a:solidFill>
                <a:latin typeface="Consolas"/>
                <a:cs typeface="Consolas"/>
              </a:rPr>
              <a:t>=0.1	</a:t>
            </a:r>
            <a:r>
              <a:rPr sz="2000" i="1" spc="-5" dirty="0">
                <a:solidFill>
                  <a:srgbClr val="C00000"/>
                </a:solidFill>
                <a:latin typeface="Consolas"/>
                <a:cs typeface="Consolas"/>
              </a:rPr>
              <a:t>p</a:t>
            </a:r>
            <a:r>
              <a:rPr sz="2000" spc="-10" dirty="0">
                <a:solidFill>
                  <a:srgbClr val="C00000"/>
                </a:solidFill>
                <a:latin typeface="Consolas"/>
                <a:cs typeface="Consolas"/>
              </a:rPr>
              <a:t>=</a:t>
            </a:r>
            <a:r>
              <a:rPr sz="2000" spc="-5" dirty="0">
                <a:solidFill>
                  <a:srgbClr val="C00000"/>
                </a:solidFill>
                <a:latin typeface="Consolas"/>
                <a:cs typeface="Consolas"/>
              </a:rPr>
              <a:t>0</a:t>
            </a:r>
            <a:r>
              <a:rPr sz="2000" spc="-10" dirty="0">
                <a:solidFill>
                  <a:srgbClr val="C00000"/>
                </a:solidFill>
                <a:latin typeface="Consolas"/>
                <a:cs typeface="Consolas"/>
              </a:rPr>
              <a:t>.</a:t>
            </a:r>
            <a:r>
              <a:rPr sz="2000" spc="-5" dirty="0">
                <a:solidFill>
                  <a:srgbClr val="C00000"/>
                </a:solidFill>
                <a:latin typeface="Consolas"/>
                <a:cs typeface="Consolas"/>
              </a:rPr>
              <a:t>5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34827" name="object 12"/>
          <p:cNvSpPr>
            <a:spLocks noChangeArrowheads="1"/>
          </p:cNvSpPr>
          <p:nvPr/>
        </p:nvSpPr>
        <p:spPr bwMode="auto">
          <a:xfrm>
            <a:off x="2381250" y="3524250"/>
            <a:ext cx="4456113" cy="2932113"/>
          </a:xfrm>
          <a:prstGeom prst="rect">
            <a:avLst/>
          </a:prstGeom>
          <a:blipFill dpi="0" rotWithShape="1">
            <a:blip r:embed="rId11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34828" name="object 13"/>
          <p:cNvSpPr>
            <a:spLocks noChangeArrowheads="1"/>
          </p:cNvSpPr>
          <p:nvPr/>
        </p:nvSpPr>
        <p:spPr bwMode="auto">
          <a:xfrm>
            <a:off x="2574925" y="3717925"/>
            <a:ext cx="4071938" cy="2546350"/>
          </a:xfrm>
          <a:prstGeom prst="rect">
            <a:avLst/>
          </a:prstGeom>
          <a:blipFill dpi="0" rotWithShape="1">
            <a:blip r:embed="rId12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794375" y="3744913"/>
            <a:ext cx="722313" cy="331787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2000" i="1" spc="-5" dirty="0">
                <a:solidFill>
                  <a:srgbClr val="C00000"/>
                </a:solidFill>
                <a:latin typeface="Consolas"/>
                <a:cs typeface="Consolas"/>
              </a:rPr>
              <a:t>p</a:t>
            </a:r>
            <a:r>
              <a:rPr sz="2000" spc="-10" dirty="0">
                <a:solidFill>
                  <a:srgbClr val="C00000"/>
                </a:solidFill>
                <a:latin typeface="Consolas"/>
                <a:cs typeface="Consolas"/>
              </a:rPr>
              <a:t>=</a:t>
            </a:r>
            <a:r>
              <a:rPr sz="2000" spc="-5" dirty="0">
                <a:solidFill>
                  <a:srgbClr val="C00000"/>
                </a:solidFill>
                <a:latin typeface="Consolas"/>
                <a:cs typeface="Consolas"/>
              </a:rPr>
              <a:t>0</a:t>
            </a:r>
            <a:r>
              <a:rPr sz="2000" spc="-10" dirty="0">
                <a:solidFill>
                  <a:srgbClr val="C00000"/>
                </a:solidFill>
                <a:latin typeface="Consolas"/>
                <a:cs typeface="Consolas"/>
              </a:rPr>
              <a:t>.</a:t>
            </a:r>
            <a:r>
              <a:rPr sz="2000" spc="-5" dirty="0">
                <a:solidFill>
                  <a:srgbClr val="C00000"/>
                </a:solidFill>
                <a:latin typeface="Consolas"/>
                <a:cs typeface="Consolas"/>
              </a:rPr>
              <a:t>9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15" name="object 15"/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marL="12700" fontAlgn="auto">
              <a:lnSpc>
                <a:spcPts val="113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>
                <a:latin typeface="Tahoma"/>
                <a:cs typeface="Tahoma"/>
              </a:rPr>
              <a:t>Lecture 3: Random</a:t>
            </a:r>
            <a:r>
              <a:rPr spc="-65" dirty="0">
                <a:latin typeface="Tahoma"/>
                <a:cs typeface="Tahoma"/>
              </a:rPr>
              <a:t> </a:t>
            </a:r>
            <a:r>
              <a:rPr spc="-5" dirty="0">
                <a:latin typeface="Tahoma"/>
                <a:cs typeface="Tahoma"/>
              </a:rPr>
              <a:t>Graphs</a:t>
            </a:r>
          </a:p>
        </p:txBody>
      </p:sp>
      <p:sp>
        <p:nvSpPr>
          <p:cNvPr id="34831" name="object 16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marL="25400"/>
            <a:fld id="{47BA8E4B-1D24-4694-AD9A-1BDBFD740BC8}" type="slidenum">
              <a:rPr lang="en-US" smtClean="0"/>
              <a:pPr marL="25400"/>
              <a:t>18</a:t>
            </a:fld>
            <a:endParaRPr lang="th-TH" smtClean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object 2"/>
          <p:cNvSpPr>
            <a:spLocks/>
          </p:cNvSpPr>
          <p:nvPr/>
        </p:nvSpPr>
        <p:spPr bwMode="auto">
          <a:xfrm>
            <a:off x="468313" y="1000125"/>
            <a:ext cx="8208962" cy="0"/>
          </a:xfrm>
          <a:custGeom>
            <a:avLst/>
            <a:gdLst>
              <a:gd name="T0" fmla="*/ 0 w 8209280"/>
              <a:gd name="T1" fmla="*/ 8208590 w 8209280"/>
              <a:gd name="T2" fmla="*/ 0 60000 65536"/>
              <a:gd name="T3" fmla="*/ 0 60000 65536"/>
              <a:gd name="T4" fmla="*/ 0 w 8209280"/>
              <a:gd name="T5" fmla="*/ 8209280 w 8209280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T4" t="0" r="T5" b="0"/>
            <a:pathLst>
              <a:path w="8209280">
                <a:moveTo>
                  <a:pt x="0" y="0"/>
                </a:moveTo>
                <a:lnTo>
                  <a:pt x="8208911" y="0"/>
                </a:lnTo>
              </a:path>
            </a:pathLst>
          </a:custGeom>
          <a:noFill/>
          <a:ln w="38100">
            <a:solidFill>
              <a:srgbClr val="6699FF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36866" name="object 3"/>
          <p:cNvSpPr>
            <a:spLocks noChangeArrowheads="1"/>
          </p:cNvSpPr>
          <p:nvPr/>
        </p:nvSpPr>
        <p:spPr bwMode="auto">
          <a:xfrm>
            <a:off x="180975" y="6383338"/>
            <a:ext cx="1441450" cy="328612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36867" name="object 4"/>
          <p:cNvSpPr>
            <a:spLocks noChangeArrowheads="1"/>
          </p:cNvSpPr>
          <p:nvPr/>
        </p:nvSpPr>
        <p:spPr bwMode="auto">
          <a:xfrm>
            <a:off x="1693863" y="6383338"/>
            <a:ext cx="1147762" cy="379412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36868" name="object 5"/>
          <p:cNvSpPr txBox="1">
            <a:spLocks noChangeArrowheads="1"/>
          </p:cNvSpPr>
          <p:nvPr/>
        </p:nvSpPr>
        <p:spPr bwMode="auto">
          <a:xfrm>
            <a:off x="536575" y="1116013"/>
            <a:ext cx="7969250" cy="1100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marL="355600" indent="-342900">
              <a:buFont typeface="Arial" charset="0"/>
              <a:buChar char="•"/>
              <a:tabLst>
                <a:tab pos="354013" algn="l"/>
                <a:tab pos="355600" algn="l"/>
              </a:tabLst>
            </a:pPr>
            <a:r>
              <a:rPr lang="th-TH" sz="2400">
                <a:latin typeface="Tahoma" pitchFamily="34" charset="0"/>
                <a:cs typeface="Tahoma" pitchFamily="34" charset="0"/>
              </a:rPr>
              <a:t>What is the average degree of a graph with 8 nodes and  probability </a:t>
            </a:r>
            <a:r>
              <a:rPr lang="th-TH" sz="2400" i="1">
                <a:latin typeface="Consolas" pitchFamily="49" charset="0"/>
                <a:cs typeface="Consolas" pitchFamily="49" charset="0"/>
              </a:rPr>
              <a:t>p</a:t>
            </a:r>
            <a:r>
              <a:rPr lang="th-TH" sz="2400">
                <a:latin typeface="Consolas" pitchFamily="49" charset="0"/>
                <a:cs typeface="Consolas" pitchFamily="49" charset="0"/>
              </a:rPr>
              <a:t>=0.5 </a:t>
            </a:r>
            <a:r>
              <a:rPr lang="th-TH" sz="2400">
                <a:latin typeface="Tahoma" pitchFamily="34" charset="0"/>
                <a:cs typeface="Tahoma" pitchFamily="34" charset="0"/>
              </a:rPr>
              <a:t>of an edge existing between any two  nodes?</a:t>
            </a:r>
          </a:p>
        </p:txBody>
      </p:sp>
      <p:sp>
        <p:nvSpPr>
          <p:cNvPr id="36869" name="object 6"/>
          <p:cNvSpPr>
            <a:spLocks noChangeArrowheads="1"/>
          </p:cNvSpPr>
          <p:nvPr/>
        </p:nvSpPr>
        <p:spPr bwMode="auto">
          <a:xfrm>
            <a:off x="258763" y="254000"/>
            <a:ext cx="3470275" cy="754063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marL="93980" eaLnBrk="1" fontAlgn="auto" hangingPunct="1">
              <a:lnSpc>
                <a:spcPts val="4315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/>
              <a:t>Question</a:t>
            </a:r>
            <a:r>
              <a:rPr spc="-80" dirty="0"/>
              <a:t> </a:t>
            </a:r>
            <a:r>
              <a:rPr spc="-5" dirty="0"/>
              <a:t>#5</a:t>
            </a:r>
          </a:p>
        </p:txBody>
      </p:sp>
      <p:sp>
        <p:nvSpPr>
          <p:cNvPr id="36871" name="object 8"/>
          <p:cNvSpPr>
            <a:spLocks/>
          </p:cNvSpPr>
          <p:nvPr/>
        </p:nvSpPr>
        <p:spPr bwMode="auto">
          <a:xfrm>
            <a:off x="1285875" y="2714625"/>
            <a:ext cx="1000125" cy="1143000"/>
          </a:xfrm>
          <a:custGeom>
            <a:avLst/>
            <a:gdLst>
              <a:gd name="T0" fmla="*/ 1000137 w 1000125"/>
              <a:gd name="T1" fmla="*/ 0 h 1143000"/>
              <a:gd name="T2" fmla="*/ 0 w 1000125"/>
              <a:gd name="T3" fmla="*/ 1143012 h 1143000"/>
              <a:gd name="T4" fmla="*/ 0 60000 65536"/>
              <a:gd name="T5" fmla="*/ 0 60000 65536"/>
              <a:gd name="T6" fmla="*/ 0 w 1000125"/>
              <a:gd name="T7" fmla="*/ 0 h 1143000"/>
              <a:gd name="T8" fmla="*/ 1000125 w 1000125"/>
              <a:gd name="T9" fmla="*/ 1143000 h 1143000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000125" h="1143000">
                <a:moveTo>
                  <a:pt x="1000137" y="0"/>
                </a:moveTo>
                <a:lnTo>
                  <a:pt x="0" y="1143012"/>
                </a:lnTo>
              </a:path>
            </a:pathLst>
          </a:custGeom>
          <a:noFill/>
          <a:ln w="38100">
            <a:solidFill>
              <a:srgbClr val="00AF50"/>
            </a:solidFill>
            <a:prstDash val="lgDash"/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36872" name="object 9"/>
          <p:cNvSpPr>
            <a:spLocks/>
          </p:cNvSpPr>
          <p:nvPr/>
        </p:nvSpPr>
        <p:spPr bwMode="auto">
          <a:xfrm>
            <a:off x="1285875" y="3071813"/>
            <a:ext cx="1928813" cy="785812"/>
          </a:xfrm>
          <a:custGeom>
            <a:avLst/>
            <a:gdLst>
              <a:gd name="T0" fmla="*/ 1928508 w 1929130"/>
              <a:gd name="T1" fmla="*/ 0 h 786129"/>
              <a:gd name="T2" fmla="*/ 0 w 1929130"/>
              <a:gd name="T3" fmla="*/ 785495 h 786129"/>
              <a:gd name="T4" fmla="*/ 0 60000 65536"/>
              <a:gd name="T5" fmla="*/ 0 60000 65536"/>
              <a:gd name="T6" fmla="*/ 0 w 1929130"/>
              <a:gd name="T7" fmla="*/ 0 h 786129"/>
              <a:gd name="T8" fmla="*/ 1929130 w 1929130"/>
              <a:gd name="T9" fmla="*/ 786129 h 786129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929130" h="786129">
                <a:moveTo>
                  <a:pt x="1928825" y="0"/>
                </a:moveTo>
                <a:lnTo>
                  <a:pt x="0" y="785812"/>
                </a:lnTo>
              </a:path>
            </a:pathLst>
          </a:custGeom>
          <a:noFill/>
          <a:ln w="38100">
            <a:solidFill>
              <a:srgbClr val="00AF50"/>
            </a:solidFill>
            <a:prstDash val="lgDash"/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36873" name="object 10"/>
          <p:cNvSpPr>
            <a:spLocks/>
          </p:cNvSpPr>
          <p:nvPr/>
        </p:nvSpPr>
        <p:spPr bwMode="auto">
          <a:xfrm>
            <a:off x="1285875" y="3786188"/>
            <a:ext cx="2357438" cy="71437"/>
          </a:xfrm>
          <a:custGeom>
            <a:avLst/>
            <a:gdLst>
              <a:gd name="T0" fmla="*/ 2357134 w 2357754"/>
              <a:gd name="T1" fmla="*/ 0 h 71754"/>
              <a:gd name="T2" fmla="*/ 0 w 2357754"/>
              <a:gd name="T3" fmla="*/ 71121 h 71754"/>
              <a:gd name="T4" fmla="*/ 0 60000 65536"/>
              <a:gd name="T5" fmla="*/ 0 60000 65536"/>
              <a:gd name="T6" fmla="*/ 0 w 2357754"/>
              <a:gd name="T7" fmla="*/ 0 h 71754"/>
              <a:gd name="T8" fmla="*/ 2357754 w 2357754"/>
              <a:gd name="T9" fmla="*/ 71754 h 71754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2357754" h="71754">
                <a:moveTo>
                  <a:pt x="2357450" y="0"/>
                </a:moveTo>
                <a:lnTo>
                  <a:pt x="0" y="71437"/>
                </a:lnTo>
              </a:path>
            </a:pathLst>
          </a:custGeom>
          <a:noFill/>
          <a:ln w="38100">
            <a:solidFill>
              <a:srgbClr val="00AF50"/>
            </a:solidFill>
            <a:prstDash val="lgDash"/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36874" name="object 11"/>
          <p:cNvSpPr>
            <a:spLocks/>
          </p:cNvSpPr>
          <p:nvPr/>
        </p:nvSpPr>
        <p:spPr bwMode="auto">
          <a:xfrm>
            <a:off x="1285875" y="3857625"/>
            <a:ext cx="2357438" cy="642938"/>
          </a:xfrm>
          <a:custGeom>
            <a:avLst/>
            <a:gdLst>
              <a:gd name="T0" fmla="*/ 2357134 w 2357754"/>
              <a:gd name="T1" fmla="*/ 642621 h 643254"/>
              <a:gd name="T2" fmla="*/ 0 w 2357754"/>
              <a:gd name="T3" fmla="*/ 0 h 643254"/>
              <a:gd name="T4" fmla="*/ 0 60000 65536"/>
              <a:gd name="T5" fmla="*/ 0 60000 65536"/>
              <a:gd name="T6" fmla="*/ 0 w 2357754"/>
              <a:gd name="T7" fmla="*/ 0 h 643254"/>
              <a:gd name="T8" fmla="*/ 2357754 w 2357754"/>
              <a:gd name="T9" fmla="*/ 643254 h 643254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2357754" h="643254">
                <a:moveTo>
                  <a:pt x="2357450" y="642937"/>
                </a:moveTo>
                <a:lnTo>
                  <a:pt x="0" y="0"/>
                </a:lnTo>
              </a:path>
            </a:pathLst>
          </a:custGeom>
          <a:noFill/>
          <a:ln w="38100">
            <a:solidFill>
              <a:srgbClr val="00AF50"/>
            </a:solidFill>
            <a:prstDash val="lgDash"/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36875" name="object 12"/>
          <p:cNvSpPr>
            <a:spLocks/>
          </p:cNvSpPr>
          <p:nvPr/>
        </p:nvSpPr>
        <p:spPr bwMode="auto">
          <a:xfrm>
            <a:off x="1285875" y="3857625"/>
            <a:ext cx="1928813" cy="1143000"/>
          </a:xfrm>
          <a:custGeom>
            <a:avLst/>
            <a:gdLst>
              <a:gd name="T0" fmla="*/ 1928508 w 1929130"/>
              <a:gd name="T1" fmla="*/ 1143012 h 1143000"/>
              <a:gd name="T2" fmla="*/ 0 w 1929130"/>
              <a:gd name="T3" fmla="*/ 0 h 1143000"/>
              <a:gd name="T4" fmla="*/ 0 60000 65536"/>
              <a:gd name="T5" fmla="*/ 0 60000 65536"/>
              <a:gd name="T6" fmla="*/ 0 w 1929130"/>
              <a:gd name="T7" fmla="*/ 0 h 1143000"/>
              <a:gd name="T8" fmla="*/ 1929130 w 1929130"/>
              <a:gd name="T9" fmla="*/ 1143000 h 1143000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929130" h="1143000">
                <a:moveTo>
                  <a:pt x="1928825" y="1143012"/>
                </a:moveTo>
                <a:lnTo>
                  <a:pt x="0" y="0"/>
                </a:lnTo>
              </a:path>
            </a:pathLst>
          </a:custGeom>
          <a:noFill/>
          <a:ln w="38100">
            <a:solidFill>
              <a:srgbClr val="00AF50"/>
            </a:solidFill>
            <a:prstDash val="lgDash"/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36876" name="object 13"/>
          <p:cNvSpPr>
            <a:spLocks/>
          </p:cNvSpPr>
          <p:nvPr/>
        </p:nvSpPr>
        <p:spPr bwMode="auto">
          <a:xfrm>
            <a:off x="1285875" y="3857625"/>
            <a:ext cx="1214438" cy="1428750"/>
          </a:xfrm>
          <a:custGeom>
            <a:avLst/>
            <a:gdLst>
              <a:gd name="T0" fmla="*/ 1214133 w 1214755"/>
              <a:gd name="T1" fmla="*/ 1428762 h 1428750"/>
              <a:gd name="T2" fmla="*/ 0 w 1214755"/>
              <a:gd name="T3" fmla="*/ 0 h 1428750"/>
              <a:gd name="T4" fmla="*/ 0 60000 65536"/>
              <a:gd name="T5" fmla="*/ 0 60000 65536"/>
              <a:gd name="T6" fmla="*/ 0 w 1214755"/>
              <a:gd name="T7" fmla="*/ 0 h 1428750"/>
              <a:gd name="T8" fmla="*/ 1214755 w 1214755"/>
              <a:gd name="T9" fmla="*/ 1428750 h 1428750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214755" h="1428750">
                <a:moveTo>
                  <a:pt x="1214450" y="1428762"/>
                </a:moveTo>
                <a:lnTo>
                  <a:pt x="0" y="0"/>
                </a:lnTo>
              </a:path>
            </a:pathLst>
          </a:custGeom>
          <a:noFill/>
          <a:ln w="38099">
            <a:solidFill>
              <a:srgbClr val="00AF50"/>
            </a:solidFill>
            <a:prstDash val="lgDash"/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36877" name="object 14"/>
          <p:cNvSpPr>
            <a:spLocks/>
          </p:cNvSpPr>
          <p:nvPr/>
        </p:nvSpPr>
        <p:spPr bwMode="auto">
          <a:xfrm>
            <a:off x="1285875" y="3857625"/>
            <a:ext cx="214313" cy="1571625"/>
          </a:xfrm>
          <a:custGeom>
            <a:avLst/>
            <a:gdLst>
              <a:gd name="T0" fmla="*/ 213995 w 214630"/>
              <a:gd name="T1" fmla="*/ 1571637 h 1571625"/>
              <a:gd name="T2" fmla="*/ 0 w 214630"/>
              <a:gd name="T3" fmla="*/ 0 h 1571625"/>
              <a:gd name="T4" fmla="*/ 0 60000 65536"/>
              <a:gd name="T5" fmla="*/ 0 60000 65536"/>
              <a:gd name="T6" fmla="*/ 0 w 214630"/>
              <a:gd name="T7" fmla="*/ 0 h 1571625"/>
              <a:gd name="T8" fmla="*/ 214630 w 214630"/>
              <a:gd name="T9" fmla="*/ 1571625 h 1571625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214630" h="1571625">
                <a:moveTo>
                  <a:pt x="214312" y="1571637"/>
                </a:moveTo>
                <a:lnTo>
                  <a:pt x="0" y="0"/>
                </a:lnTo>
              </a:path>
            </a:pathLst>
          </a:custGeom>
          <a:noFill/>
          <a:ln w="38100">
            <a:solidFill>
              <a:srgbClr val="00AF50"/>
            </a:solidFill>
            <a:prstDash val="lgDash"/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36878" name="object 15"/>
          <p:cNvSpPr>
            <a:spLocks noChangeArrowheads="1"/>
          </p:cNvSpPr>
          <p:nvPr/>
        </p:nvSpPr>
        <p:spPr bwMode="auto">
          <a:xfrm>
            <a:off x="1096963" y="3617913"/>
            <a:ext cx="452437" cy="452437"/>
          </a:xfrm>
          <a:prstGeom prst="rect">
            <a:avLst/>
          </a:prstGeom>
          <a:blipFill dpi="0" rotWithShape="1">
            <a:blip r:embed="rId6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36879" name="object 16"/>
          <p:cNvSpPr>
            <a:spLocks noChangeArrowheads="1"/>
          </p:cNvSpPr>
          <p:nvPr/>
        </p:nvSpPr>
        <p:spPr bwMode="auto">
          <a:xfrm>
            <a:off x="1060450" y="3573463"/>
            <a:ext cx="525463" cy="463550"/>
          </a:xfrm>
          <a:prstGeom prst="rect">
            <a:avLst/>
          </a:prstGeom>
          <a:blipFill dpi="0" rotWithShape="1">
            <a:blip r:embed="rId7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36880" name="object 17"/>
          <p:cNvSpPr>
            <a:spLocks noChangeArrowheads="1"/>
          </p:cNvSpPr>
          <p:nvPr/>
        </p:nvSpPr>
        <p:spPr bwMode="auto">
          <a:xfrm>
            <a:off x="1143000" y="3643313"/>
            <a:ext cx="357188" cy="357187"/>
          </a:xfrm>
          <a:prstGeom prst="rect">
            <a:avLst/>
          </a:prstGeom>
          <a:blipFill dpi="0" rotWithShape="1">
            <a:blip r:embed="rId8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36881" name="object 18"/>
          <p:cNvSpPr>
            <a:spLocks/>
          </p:cNvSpPr>
          <p:nvPr/>
        </p:nvSpPr>
        <p:spPr bwMode="auto">
          <a:xfrm>
            <a:off x="1143000" y="3643313"/>
            <a:ext cx="357188" cy="357187"/>
          </a:xfrm>
          <a:custGeom>
            <a:avLst/>
            <a:gdLst>
              <a:gd name="T0" fmla="*/ 0 w 357505"/>
              <a:gd name="T1" fmla="*/ 178442 h 357504"/>
              <a:gd name="T2" fmla="*/ 6373 w 357505"/>
              <a:gd name="T3" fmla="*/ 131004 h 357504"/>
              <a:gd name="T4" fmla="*/ 24361 w 357505"/>
              <a:gd name="T5" fmla="*/ 88377 h 357504"/>
              <a:gd name="T6" fmla="*/ 52263 w 357505"/>
              <a:gd name="T7" fmla="*/ 52263 h 357504"/>
              <a:gd name="T8" fmla="*/ 88377 w 357505"/>
              <a:gd name="T9" fmla="*/ 24361 h 357504"/>
              <a:gd name="T10" fmla="*/ 131004 w 357505"/>
              <a:gd name="T11" fmla="*/ 6373 h 357504"/>
              <a:gd name="T12" fmla="*/ 178442 w 357505"/>
              <a:gd name="T13" fmla="*/ 0 h 357504"/>
              <a:gd name="T14" fmla="*/ 225874 w 357505"/>
              <a:gd name="T15" fmla="*/ 6373 h 357504"/>
              <a:gd name="T16" fmla="*/ 268497 w 357505"/>
              <a:gd name="T17" fmla="*/ 24361 h 357504"/>
              <a:gd name="T18" fmla="*/ 304609 w 357505"/>
              <a:gd name="T19" fmla="*/ 52263 h 357504"/>
              <a:gd name="T20" fmla="*/ 332509 w 357505"/>
              <a:gd name="T21" fmla="*/ 88377 h 357504"/>
              <a:gd name="T22" fmla="*/ 350496 w 357505"/>
              <a:gd name="T23" fmla="*/ 131004 h 357504"/>
              <a:gd name="T24" fmla="*/ 356870 w 357505"/>
              <a:gd name="T25" fmla="*/ 178442 h 357504"/>
              <a:gd name="T26" fmla="*/ 350496 w 357505"/>
              <a:gd name="T27" fmla="*/ 225880 h 357504"/>
              <a:gd name="T28" fmla="*/ 332509 w 357505"/>
              <a:gd name="T29" fmla="*/ 268506 h 357504"/>
              <a:gd name="T30" fmla="*/ 304609 w 357505"/>
              <a:gd name="T31" fmla="*/ 304620 h 357504"/>
              <a:gd name="T32" fmla="*/ 268497 w 357505"/>
              <a:gd name="T33" fmla="*/ 332521 h 357504"/>
              <a:gd name="T34" fmla="*/ 225874 w 357505"/>
              <a:gd name="T35" fmla="*/ 350509 h 357504"/>
              <a:gd name="T36" fmla="*/ 178442 w 357505"/>
              <a:gd name="T37" fmla="*/ 356883 h 357504"/>
              <a:gd name="T38" fmla="*/ 131004 w 357505"/>
              <a:gd name="T39" fmla="*/ 350509 h 357504"/>
              <a:gd name="T40" fmla="*/ 88377 w 357505"/>
              <a:gd name="T41" fmla="*/ 332521 h 357504"/>
              <a:gd name="T42" fmla="*/ 52263 w 357505"/>
              <a:gd name="T43" fmla="*/ 304620 h 357504"/>
              <a:gd name="T44" fmla="*/ 24361 w 357505"/>
              <a:gd name="T45" fmla="*/ 268506 h 357504"/>
              <a:gd name="T46" fmla="*/ 6373 w 357505"/>
              <a:gd name="T47" fmla="*/ 225880 h 357504"/>
              <a:gd name="T48" fmla="*/ 0 w 357505"/>
              <a:gd name="T49" fmla="*/ 178442 h 357504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357505"/>
              <a:gd name="T76" fmla="*/ 0 h 357504"/>
              <a:gd name="T77" fmla="*/ 357505 w 357505"/>
              <a:gd name="T78" fmla="*/ 357504 h 357504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357505" h="357504">
                <a:moveTo>
                  <a:pt x="0" y="178600"/>
                </a:moveTo>
                <a:lnTo>
                  <a:pt x="6379" y="131120"/>
                </a:lnTo>
                <a:lnTo>
                  <a:pt x="24383" y="88455"/>
                </a:lnTo>
                <a:lnTo>
                  <a:pt x="52309" y="52309"/>
                </a:lnTo>
                <a:lnTo>
                  <a:pt x="88455" y="24383"/>
                </a:lnTo>
                <a:lnTo>
                  <a:pt x="131120" y="6379"/>
                </a:lnTo>
                <a:lnTo>
                  <a:pt x="178600" y="0"/>
                </a:lnTo>
                <a:lnTo>
                  <a:pt x="226074" y="6379"/>
                </a:lnTo>
                <a:lnTo>
                  <a:pt x="268735" y="24383"/>
                </a:lnTo>
                <a:lnTo>
                  <a:pt x="304879" y="52309"/>
                </a:lnTo>
                <a:lnTo>
                  <a:pt x="332804" y="88455"/>
                </a:lnTo>
                <a:lnTo>
                  <a:pt x="350807" y="131120"/>
                </a:lnTo>
                <a:lnTo>
                  <a:pt x="357187" y="178600"/>
                </a:lnTo>
                <a:lnTo>
                  <a:pt x="350807" y="226080"/>
                </a:lnTo>
                <a:lnTo>
                  <a:pt x="332804" y="268744"/>
                </a:lnTo>
                <a:lnTo>
                  <a:pt x="304879" y="304890"/>
                </a:lnTo>
                <a:lnTo>
                  <a:pt x="268735" y="332816"/>
                </a:lnTo>
                <a:lnTo>
                  <a:pt x="226074" y="350820"/>
                </a:lnTo>
                <a:lnTo>
                  <a:pt x="178600" y="357200"/>
                </a:lnTo>
                <a:lnTo>
                  <a:pt x="131120" y="350820"/>
                </a:lnTo>
                <a:lnTo>
                  <a:pt x="88455" y="332816"/>
                </a:lnTo>
                <a:lnTo>
                  <a:pt x="52309" y="304890"/>
                </a:lnTo>
                <a:lnTo>
                  <a:pt x="24383" y="268744"/>
                </a:lnTo>
                <a:lnTo>
                  <a:pt x="6379" y="226080"/>
                </a:lnTo>
                <a:lnTo>
                  <a:pt x="0" y="178600"/>
                </a:lnTo>
                <a:close/>
              </a:path>
            </a:pathLst>
          </a:custGeom>
          <a:noFill/>
          <a:ln w="12700">
            <a:solidFill>
              <a:srgbClr val="97B853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9" name="object 19"/>
          <p:cNvSpPr txBox="1"/>
          <p:nvPr/>
        </p:nvSpPr>
        <p:spPr>
          <a:xfrm>
            <a:off x="1238250" y="3654425"/>
            <a:ext cx="165100" cy="331788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2000" i="1" spc="-5" dirty="0">
                <a:latin typeface="Consolas"/>
                <a:cs typeface="Consolas"/>
              </a:rPr>
              <a:t>i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36883" name="object 20"/>
          <p:cNvSpPr>
            <a:spLocks noChangeArrowheads="1"/>
          </p:cNvSpPr>
          <p:nvPr/>
        </p:nvSpPr>
        <p:spPr bwMode="auto">
          <a:xfrm>
            <a:off x="2025650" y="2474913"/>
            <a:ext cx="452438" cy="452437"/>
          </a:xfrm>
          <a:prstGeom prst="rect">
            <a:avLst/>
          </a:prstGeom>
          <a:blipFill dpi="0" rotWithShape="1">
            <a:blip r:embed="rId9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36884" name="object 21"/>
          <p:cNvSpPr>
            <a:spLocks noChangeArrowheads="1"/>
          </p:cNvSpPr>
          <p:nvPr/>
        </p:nvSpPr>
        <p:spPr bwMode="auto">
          <a:xfrm>
            <a:off x="1987550" y="2430463"/>
            <a:ext cx="527050" cy="463550"/>
          </a:xfrm>
          <a:prstGeom prst="rect">
            <a:avLst/>
          </a:prstGeom>
          <a:blipFill dpi="0" rotWithShape="1">
            <a:blip r:embed="rId7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36885" name="object 22"/>
          <p:cNvSpPr>
            <a:spLocks noChangeArrowheads="1"/>
          </p:cNvSpPr>
          <p:nvPr/>
        </p:nvSpPr>
        <p:spPr bwMode="auto">
          <a:xfrm>
            <a:off x="2071688" y="2500313"/>
            <a:ext cx="357187" cy="357187"/>
          </a:xfrm>
          <a:prstGeom prst="rect">
            <a:avLst/>
          </a:prstGeom>
          <a:blipFill dpi="0" rotWithShape="1">
            <a:blip r:embed="rId10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36886" name="object 23"/>
          <p:cNvSpPr>
            <a:spLocks/>
          </p:cNvSpPr>
          <p:nvPr/>
        </p:nvSpPr>
        <p:spPr bwMode="auto">
          <a:xfrm>
            <a:off x="2071688" y="2500313"/>
            <a:ext cx="357187" cy="357187"/>
          </a:xfrm>
          <a:custGeom>
            <a:avLst/>
            <a:gdLst>
              <a:gd name="T0" fmla="*/ 0 w 357505"/>
              <a:gd name="T1" fmla="*/ 178441 h 357505"/>
              <a:gd name="T2" fmla="*/ 6373 w 357505"/>
              <a:gd name="T3" fmla="*/ 131003 h 357505"/>
              <a:gd name="T4" fmla="*/ 24361 w 357505"/>
              <a:gd name="T5" fmla="*/ 88376 h 357505"/>
              <a:gd name="T6" fmla="*/ 52262 w 357505"/>
              <a:gd name="T7" fmla="*/ 52262 h 357505"/>
              <a:gd name="T8" fmla="*/ 88376 w 357505"/>
              <a:gd name="T9" fmla="*/ 24361 h 357505"/>
              <a:gd name="T10" fmla="*/ 131003 w 357505"/>
              <a:gd name="T11" fmla="*/ 6373 h 357505"/>
              <a:gd name="T12" fmla="*/ 178441 w 357505"/>
              <a:gd name="T13" fmla="*/ 0 h 357505"/>
              <a:gd name="T14" fmla="*/ 225873 w 357505"/>
              <a:gd name="T15" fmla="*/ 6373 h 357505"/>
              <a:gd name="T16" fmla="*/ 268496 w 357505"/>
              <a:gd name="T17" fmla="*/ 24361 h 357505"/>
              <a:gd name="T18" fmla="*/ 304608 w 357505"/>
              <a:gd name="T19" fmla="*/ 52262 h 357505"/>
              <a:gd name="T20" fmla="*/ 332508 w 357505"/>
              <a:gd name="T21" fmla="*/ 88376 h 357505"/>
              <a:gd name="T22" fmla="*/ 350495 w 357505"/>
              <a:gd name="T23" fmla="*/ 131003 h 357505"/>
              <a:gd name="T24" fmla="*/ 356869 w 357505"/>
              <a:gd name="T25" fmla="*/ 178441 h 357505"/>
              <a:gd name="T26" fmla="*/ 350495 w 357505"/>
              <a:gd name="T27" fmla="*/ 225879 h 357505"/>
              <a:gd name="T28" fmla="*/ 332508 w 357505"/>
              <a:gd name="T29" fmla="*/ 268505 h 357505"/>
              <a:gd name="T30" fmla="*/ 304608 w 357505"/>
              <a:gd name="T31" fmla="*/ 304619 h 357505"/>
              <a:gd name="T32" fmla="*/ 268496 w 357505"/>
              <a:gd name="T33" fmla="*/ 332520 h 357505"/>
              <a:gd name="T34" fmla="*/ 225873 w 357505"/>
              <a:gd name="T35" fmla="*/ 350508 h 357505"/>
              <a:gd name="T36" fmla="*/ 178441 w 357505"/>
              <a:gd name="T37" fmla="*/ 356882 h 357505"/>
              <a:gd name="T38" fmla="*/ 131003 w 357505"/>
              <a:gd name="T39" fmla="*/ 350508 h 357505"/>
              <a:gd name="T40" fmla="*/ 88376 w 357505"/>
              <a:gd name="T41" fmla="*/ 332520 h 357505"/>
              <a:gd name="T42" fmla="*/ 52262 w 357505"/>
              <a:gd name="T43" fmla="*/ 304619 h 357505"/>
              <a:gd name="T44" fmla="*/ 24361 w 357505"/>
              <a:gd name="T45" fmla="*/ 268505 h 357505"/>
              <a:gd name="T46" fmla="*/ 6373 w 357505"/>
              <a:gd name="T47" fmla="*/ 225879 h 357505"/>
              <a:gd name="T48" fmla="*/ 0 w 357505"/>
              <a:gd name="T49" fmla="*/ 178441 h 357505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357505"/>
              <a:gd name="T76" fmla="*/ 0 h 357505"/>
              <a:gd name="T77" fmla="*/ 357505 w 357505"/>
              <a:gd name="T78" fmla="*/ 357505 h 357505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357505" h="357505">
                <a:moveTo>
                  <a:pt x="0" y="178600"/>
                </a:moveTo>
                <a:lnTo>
                  <a:pt x="6379" y="131120"/>
                </a:lnTo>
                <a:lnTo>
                  <a:pt x="24383" y="88455"/>
                </a:lnTo>
                <a:lnTo>
                  <a:pt x="52309" y="52309"/>
                </a:lnTo>
                <a:lnTo>
                  <a:pt x="88455" y="24383"/>
                </a:lnTo>
                <a:lnTo>
                  <a:pt x="131120" y="6379"/>
                </a:lnTo>
                <a:lnTo>
                  <a:pt x="178600" y="0"/>
                </a:lnTo>
                <a:lnTo>
                  <a:pt x="226074" y="6379"/>
                </a:lnTo>
                <a:lnTo>
                  <a:pt x="268735" y="24383"/>
                </a:lnTo>
                <a:lnTo>
                  <a:pt x="304879" y="52309"/>
                </a:lnTo>
                <a:lnTo>
                  <a:pt x="332804" y="88455"/>
                </a:lnTo>
                <a:lnTo>
                  <a:pt x="350807" y="131120"/>
                </a:lnTo>
                <a:lnTo>
                  <a:pt x="357187" y="178600"/>
                </a:lnTo>
                <a:lnTo>
                  <a:pt x="350807" y="226080"/>
                </a:lnTo>
                <a:lnTo>
                  <a:pt x="332804" y="268744"/>
                </a:lnTo>
                <a:lnTo>
                  <a:pt x="304879" y="304890"/>
                </a:lnTo>
                <a:lnTo>
                  <a:pt x="268735" y="332816"/>
                </a:lnTo>
                <a:lnTo>
                  <a:pt x="226074" y="350820"/>
                </a:lnTo>
                <a:lnTo>
                  <a:pt x="178600" y="357200"/>
                </a:lnTo>
                <a:lnTo>
                  <a:pt x="131120" y="350820"/>
                </a:lnTo>
                <a:lnTo>
                  <a:pt x="88455" y="332816"/>
                </a:lnTo>
                <a:lnTo>
                  <a:pt x="52309" y="304890"/>
                </a:lnTo>
                <a:lnTo>
                  <a:pt x="24383" y="268744"/>
                </a:lnTo>
                <a:lnTo>
                  <a:pt x="6379" y="226080"/>
                </a:lnTo>
                <a:lnTo>
                  <a:pt x="0" y="178600"/>
                </a:lnTo>
                <a:close/>
              </a:path>
            </a:pathLst>
          </a:custGeom>
          <a:noFill/>
          <a:ln w="12700">
            <a:solidFill>
              <a:srgbClr val="A6A6A6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24" name="object 24"/>
          <p:cNvSpPr txBox="1"/>
          <p:nvPr/>
        </p:nvSpPr>
        <p:spPr>
          <a:xfrm>
            <a:off x="2166938" y="2511425"/>
            <a:ext cx="165100" cy="331788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2000" i="1" spc="-5" dirty="0">
                <a:latin typeface="Consolas"/>
                <a:cs typeface="Consolas"/>
              </a:rPr>
              <a:t>A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36888" name="object 25"/>
          <p:cNvSpPr>
            <a:spLocks noChangeArrowheads="1"/>
          </p:cNvSpPr>
          <p:nvPr/>
        </p:nvSpPr>
        <p:spPr bwMode="auto">
          <a:xfrm>
            <a:off x="2954338" y="2832100"/>
            <a:ext cx="452437" cy="450850"/>
          </a:xfrm>
          <a:prstGeom prst="rect">
            <a:avLst/>
          </a:prstGeom>
          <a:blipFill dpi="0" rotWithShape="1">
            <a:blip r:embed="rId11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36889" name="object 26"/>
          <p:cNvSpPr>
            <a:spLocks noChangeArrowheads="1"/>
          </p:cNvSpPr>
          <p:nvPr/>
        </p:nvSpPr>
        <p:spPr bwMode="auto">
          <a:xfrm>
            <a:off x="2916238" y="2787650"/>
            <a:ext cx="527050" cy="463550"/>
          </a:xfrm>
          <a:prstGeom prst="rect">
            <a:avLst/>
          </a:prstGeom>
          <a:blipFill dpi="0" rotWithShape="1">
            <a:blip r:embed="rId7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36890" name="object 27"/>
          <p:cNvSpPr>
            <a:spLocks noChangeArrowheads="1"/>
          </p:cNvSpPr>
          <p:nvPr/>
        </p:nvSpPr>
        <p:spPr bwMode="auto">
          <a:xfrm>
            <a:off x="3000375" y="2857500"/>
            <a:ext cx="357188" cy="357188"/>
          </a:xfrm>
          <a:prstGeom prst="rect">
            <a:avLst/>
          </a:prstGeom>
          <a:blipFill dpi="0" rotWithShape="1">
            <a:blip r:embed="rId12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36891" name="object 28"/>
          <p:cNvSpPr>
            <a:spLocks/>
          </p:cNvSpPr>
          <p:nvPr/>
        </p:nvSpPr>
        <p:spPr bwMode="auto">
          <a:xfrm>
            <a:off x="3000375" y="2857500"/>
            <a:ext cx="357188" cy="357188"/>
          </a:xfrm>
          <a:custGeom>
            <a:avLst/>
            <a:gdLst>
              <a:gd name="T0" fmla="*/ 0 w 357504"/>
              <a:gd name="T1" fmla="*/ 178442 h 357505"/>
              <a:gd name="T2" fmla="*/ 6373 w 357504"/>
              <a:gd name="T3" fmla="*/ 131004 h 357505"/>
              <a:gd name="T4" fmla="*/ 24361 w 357504"/>
              <a:gd name="T5" fmla="*/ 88377 h 357505"/>
              <a:gd name="T6" fmla="*/ 52263 w 357504"/>
              <a:gd name="T7" fmla="*/ 52263 h 357505"/>
              <a:gd name="T8" fmla="*/ 88377 w 357504"/>
              <a:gd name="T9" fmla="*/ 24361 h 357505"/>
              <a:gd name="T10" fmla="*/ 131004 w 357504"/>
              <a:gd name="T11" fmla="*/ 6373 h 357505"/>
              <a:gd name="T12" fmla="*/ 178442 w 357504"/>
              <a:gd name="T13" fmla="*/ 0 h 357505"/>
              <a:gd name="T14" fmla="*/ 225874 w 357504"/>
              <a:gd name="T15" fmla="*/ 6373 h 357505"/>
              <a:gd name="T16" fmla="*/ 268497 w 357504"/>
              <a:gd name="T17" fmla="*/ 24361 h 357505"/>
              <a:gd name="T18" fmla="*/ 304610 w 357504"/>
              <a:gd name="T19" fmla="*/ 52263 h 357505"/>
              <a:gd name="T20" fmla="*/ 332510 w 357504"/>
              <a:gd name="T21" fmla="*/ 88377 h 357505"/>
              <a:gd name="T22" fmla="*/ 350497 w 357504"/>
              <a:gd name="T23" fmla="*/ 131004 h 357505"/>
              <a:gd name="T24" fmla="*/ 356871 w 357504"/>
              <a:gd name="T25" fmla="*/ 178442 h 357505"/>
              <a:gd name="T26" fmla="*/ 350497 w 357504"/>
              <a:gd name="T27" fmla="*/ 225880 h 357505"/>
              <a:gd name="T28" fmla="*/ 332510 w 357504"/>
              <a:gd name="T29" fmla="*/ 268506 h 357505"/>
              <a:gd name="T30" fmla="*/ 304610 w 357504"/>
              <a:gd name="T31" fmla="*/ 304620 h 357505"/>
              <a:gd name="T32" fmla="*/ 268497 w 357504"/>
              <a:gd name="T33" fmla="*/ 332521 h 357505"/>
              <a:gd name="T34" fmla="*/ 225874 w 357504"/>
              <a:gd name="T35" fmla="*/ 350509 h 357505"/>
              <a:gd name="T36" fmla="*/ 178442 w 357504"/>
              <a:gd name="T37" fmla="*/ 356883 h 357505"/>
              <a:gd name="T38" fmla="*/ 131004 w 357504"/>
              <a:gd name="T39" fmla="*/ 350509 h 357505"/>
              <a:gd name="T40" fmla="*/ 88377 w 357504"/>
              <a:gd name="T41" fmla="*/ 332521 h 357505"/>
              <a:gd name="T42" fmla="*/ 52263 w 357504"/>
              <a:gd name="T43" fmla="*/ 304620 h 357505"/>
              <a:gd name="T44" fmla="*/ 24361 w 357504"/>
              <a:gd name="T45" fmla="*/ 268506 h 357505"/>
              <a:gd name="T46" fmla="*/ 6373 w 357504"/>
              <a:gd name="T47" fmla="*/ 225880 h 357505"/>
              <a:gd name="T48" fmla="*/ 0 w 357504"/>
              <a:gd name="T49" fmla="*/ 178442 h 357505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357504"/>
              <a:gd name="T76" fmla="*/ 0 h 357505"/>
              <a:gd name="T77" fmla="*/ 357504 w 357504"/>
              <a:gd name="T78" fmla="*/ 357505 h 357505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357504" h="357505">
                <a:moveTo>
                  <a:pt x="0" y="178600"/>
                </a:moveTo>
                <a:lnTo>
                  <a:pt x="6379" y="131120"/>
                </a:lnTo>
                <a:lnTo>
                  <a:pt x="24383" y="88455"/>
                </a:lnTo>
                <a:lnTo>
                  <a:pt x="52309" y="52309"/>
                </a:lnTo>
                <a:lnTo>
                  <a:pt x="88455" y="24383"/>
                </a:lnTo>
                <a:lnTo>
                  <a:pt x="131120" y="6379"/>
                </a:lnTo>
                <a:lnTo>
                  <a:pt x="178600" y="0"/>
                </a:lnTo>
                <a:lnTo>
                  <a:pt x="226074" y="6379"/>
                </a:lnTo>
                <a:lnTo>
                  <a:pt x="268735" y="24383"/>
                </a:lnTo>
                <a:lnTo>
                  <a:pt x="304879" y="52309"/>
                </a:lnTo>
                <a:lnTo>
                  <a:pt x="332804" y="88455"/>
                </a:lnTo>
                <a:lnTo>
                  <a:pt x="350807" y="131120"/>
                </a:lnTo>
                <a:lnTo>
                  <a:pt x="357187" y="178600"/>
                </a:lnTo>
                <a:lnTo>
                  <a:pt x="350807" y="226080"/>
                </a:lnTo>
                <a:lnTo>
                  <a:pt x="332804" y="268744"/>
                </a:lnTo>
                <a:lnTo>
                  <a:pt x="304879" y="304890"/>
                </a:lnTo>
                <a:lnTo>
                  <a:pt x="268735" y="332816"/>
                </a:lnTo>
                <a:lnTo>
                  <a:pt x="226074" y="350820"/>
                </a:lnTo>
                <a:lnTo>
                  <a:pt x="178600" y="357200"/>
                </a:lnTo>
                <a:lnTo>
                  <a:pt x="131120" y="350820"/>
                </a:lnTo>
                <a:lnTo>
                  <a:pt x="88455" y="332816"/>
                </a:lnTo>
                <a:lnTo>
                  <a:pt x="52309" y="304890"/>
                </a:lnTo>
                <a:lnTo>
                  <a:pt x="24383" y="268744"/>
                </a:lnTo>
                <a:lnTo>
                  <a:pt x="6379" y="226080"/>
                </a:lnTo>
                <a:lnTo>
                  <a:pt x="0" y="178600"/>
                </a:lnTo>
                <a:close/>
              </a:path>
            </a:pathLst>
          </a:custGeom>
          <a:noFill/>
          <a:ln w="12700">
            <a:solidFill>
              <a:srgbClr val="A6A6A6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29" name="object 29"/>
          <p:cNvSpPr txBox="1"/>
          <p:nvPr/>
        </p:nvSpPr>
        <p:spPr>
          <a:xfrm>
            <a:off x="3095625" y="2868613"/>
            <a:ext cx="165100" cy="331787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2000" i="1" spc="-5" dirty="0">
                <a:latin typeface="Consolas"/>
                <a:cs typeface="Consolas"/>
              </a:rPr>
              <a:t>B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36893" name="object 30"/>
          <p:cNvSpPr>
            <a:spLocks noChangeArrowheads="1"/>
          </p:cNvSpPr>
          <p:nvPr/>
        </p:nvSpPr>
        <p:spPr bwMode="auto">
          <a:xfrm>
            <a:off x="3382963" y="3544888"/>
            <a:ext cx="452437" cy="454025"/>
          </a:xfrm>
          <a:prstGeom prst="rect">
            <a:avLst/>
          </a:prstGeom>
          <a:blipFill dpi="0" rotWithShape="1">
            <a:blip r:embed="rId13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36894" name="object 31"/>
          <p:cNvSpPr>
            <a:spLocks noChangeArrowheads="1"/>
          </p:cNvSpPr>
          <p:nvPr/>
        </p:nvSpPr>
        <p:spPr bwMode="auto">
          <a:xfrm>
            <a:off x="3346450" y="3502025"/>
            <a:ext cx="525463" cy="463550"/>
          </a:xfrm>
          <a:prstGeom prst="rect">
            <a:avLst/>
          </a:prstGeom>
          <a:blipFill dpi="0" rotWithShape="1">
            <a:blip r:embed="rId7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36895" name="object 32"/>
          <p:cNvSpPr>
            <a:spLocks noChangeArrowheads="1"/>
          </p:cNvSpPr>
          <p:nvPr/>
        </p:nvSpPr>
        <p:spPr bwMode="auto">
          <a:xfrm>
            <a:off x="3429000" y="3571875"/>
            <a:ext cx="357188" cy="357188"/>
          </a:xfrm>
          <a:prstGeom prst="rect">
            <a:avLst/>
          </a:prstGeom>
          <a:blipFill dpi="0" rotWithShape="1">
            <a:blip r:embed="rId14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36896" name="object 33"/>
          <p:cNvSpPr>
            <a:spLocks/>
          </p:cNvSpPr>
          <p:nvPr/>
        </p:nvSpPr>
        <p:spPr bwMode="auto">
          <a:xfrm>
            <a:off x="3429000" y="3571875"/>
            <a:ext cx="357188" cy="357188"/>
          </a:xfrm>
          <a:custGeom>
            <a:avLst/>
            <a:gdLst>
              <a:gd name="T0" fmla="*/ 0 w 357504"/>
              <a:gd name="T1" fmla="*/ 178442 h 357504"/>
              <a:gd name="T2" fmla="*/ 6373 w 357504"/>
              <a:gd name="T3" fmla="*/ 131004 h 357504"/>
              <a:gd name="T4" fmla="*/ 24361 w 357504"/>
              <a:gd name="T5" fmla="*/ 88377 h 357504"/>
              <a:gd name="T6" fmla="*/ 52263 w 357504"/>
              <a:gd name="T7" fmla="*/ 52263 h 357504"/>
              <a:gd name="T8" fmla="*/ 88377 w 357504"/>
              <a:gd name="T9" fmla="*/ 24361 h 357504"/>
              <a:gd name="T10" fmla="*/ 131004 w 357504"/>
              <a:gd name="T11" fmla="*/ 6373 h 357504"/>
              <a:gd name="T12" fmla="*/ 178442 w 357504"/>
              <a:gd name="T13" fmla="*/ 0 h 357504"/>
              <a:gd name="T14" fmla="*/ 225874 w 357504"/>
              <a:gd name="T15" fmla="*/ 6373 h 357504"/>
              <a:gd name="T16" fmla="*/ 268497 w 357504"/>
              <a:gd name="T17" fmla="*/ 24361 h 357504"/>
              <a:gd name="T18" fmla="*/ 304610 w 357504"/>
              <a:gd name="T19" fmla="*/ 52263 h 357504"/>
              <a:gd name="T20" fmla="*/ 332510 w 357504"/>
              <a:gd name="T21" fmla="*/ 88377 h 357504"/>
              <a:gd name="T22" fmla="*/ 350497 w 357504"/>
              <a:gd name="T23" fmla="*/ 131004 h 357504"/>
              <a:gd name="T24" fmla="*/ 356871 w 357504"/>
              <a:gd name="T25" fmla="*/ 178442 h 357504"/>
              <a:gd name="T26" fmla="*/ 350497 w 357504"/>
              <a:gd name="T27" fmla="*/ 225880 h 357504"/>
              <a:gd name="T28" fmla="*/ 332510 w 357504"/>
              <a:gd name="T29" fmla="*/ 268506 h 357504"/>
              <a:gd name="T30" fmla="*/ 304610 w 357504"/>
              <a:gd name="T31" fmla="*/ 304621 h 357504"/>
              <a:gd name="T32" fmla="*/ 268497 w 357504"/>
              <a:gd name="T33" fmla="*/ 332522 h 357504"/>
              <a:gd name="T34" fmla="*/ 225874 w 357504"/>
              <a:gd name="T35" fmla="*/ 350510 h 357504"/>
              <a:gd name="T36" fmla="*/ 178442 w 357504"/>
              <a:gd name="T37" fmla="*/ 356884 h 357504"/>
              <a:gd name="T38" fmla="*/ 131004 w 357504"/>
              <a:gd name="T39" fmla="*/ 350510 h 357504"/>
              <a:gd name="T40" fmla="*/ 88377 w 357504"/>
              <a:gd name="T41" fmla="*/ 332522 h 357504"/>
              <a:gd name="T42" fmla="*/ 52263 w 357504"/>
              <a:gd name="T43" fmla="*/ 304621 h 357504"/>
              <a:gd name="T44" fmla="*/ 24361 w 357504"/>
              <a:gd name="T45" fmla="*/ 268506 h 357504"/>
              <a:gd name="T46" fmla="*/ 6373 w 357504"/>
              <a:gd name="T47" fmla="*/ 225880 h 357504"/>
              <a:gd name="T48" fmla="*/ 0 w 357504"/>
              <a:gd name="T49" fmla="*/ 178442 h 357504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357504"/>
              <a:gd name="T76" fmla="*/ 0 h 357504"/>
              <a:gd name="T77" fmla="*/ 357504 w 357504"/>
              <a:gd name="T78" fmla="*/ 357504 h 357504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357504" h="357504">
                <a:moveTo>
                  <a:pt x="0" y="178600"/>
                </a:moveTo>
                <a:lnTo>
                  <a:pt x="6379" y="131120"/>
                </a:lnTo>
                <a:lnTo>
                  <a:pt x="24383" y="88455"/>
                </a:lnTo>
                <a:lnTo>
                  <a:pt x="52309" y="52309"/>
                </a:lnTo>
                <a:lnTo>
                  <a:pt x="88455" y="24383"/>
                </a:lnTo>
                <a:lnTo>
                  <a:pt x="131120" y="6379"/>
                </a:lnTo>
                <a:lnTo>
                  <a:pt x="178600" y="0"/>
                </a:lnTo>
                <a:lnTo>
                  <a:pt x="226074" y="6379"/>
                </a:lnTo>
                <a:lnTo>
                  <a:pt x="268735" y="24383"/>
                </a:lnTo>
                <a:lnTo>
                  <a:pt x="304879" y="52309"/>
                </a:lnTo>
                <a:lnTo>
                  <a:pt x="332804" y="88455"/>
                </a:lnTo>
                <a:lnTo>
                  <a:pt x="350807" y="131120"/>
                </a:lnTo>
                <a:lnTo>
                  <a:pt x="357187" y="178600"/>
                </a:lnTo>
                <a:lnTo>
                  <a:pt x="350807" y="226080"/>
                </a:lnTo>
                <a:lnTo>
                  <a:pt x="332804" y="268744"/>
                </a:lnTo>
                <a:lnTo>
                  <a:pt x="304879" y="304890"/>
                </a:lnTo>
                <a:lnTo>
                  <a:pt x="268735" y="332816"/>
                </a:lnTo>
                <a:lnTo>
                  <a:pt x="226074" y="350820"/>
                </a:lnTo>
                <a:lnTo>
                  <a:pt x="178600" y="357200"/>
                </a:lnTo>
                <a:lnTo>
                  <a:pt x="131120" y="350820"/>
                </a:lnTo>
                <a:lnTo>
                  <a:pt x="88455" y="332816"/>
                </a:lnTo>
                <a:lnTo>
                  <a:pt x="52309" y="304890"/>
                </a:lnTo>
                <a:lnTo>
                  <a:pt x="24383" y="268744"/>
                </a:lnTo>
                <a:lnTo>
                  <a:pt x="6379" y="226080"/>
                </a:lnTo>
                <a:lnTo>
                  <a:pt x="0" y="178600"/>
                </a:lnTo>
                <a:close/>
              </a:path>
            </a:pathLst>
          </a:custGeom>
          <a:noFill/>
          <a:ln w="12700">
            <a:solidFill>
              <a:srgbClr val="A6A6A6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34" name="object 34"/>
          <p:cNvSpPr txBox="1"/>
          <p:nvPr/>
        </p:nvSpPr>
        <p:spPr>
          <a:xfrm>
            <a:off x="3524250" y="3582988"/>
            <a:ext cx="165100" cy="331787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2000" i="1" spc="-5" dirty="0">
                <a:latin typeface="Consolas"/>
                <a:cs typeface="Consolas"/>
              </a:rPr>
              <a:t>C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36898" name="object 35"/>
          <p:cNvSpPr>
            <a:spLocks noChangeArrowheads="1"/>
          </p:cNvSpPr>
          <p:nvPr/>
        </p:nvSpPr>
        <p:spPr bwMode="auto">
          <a:xfrm>
            <a:off x="3382963" y="4260850"/>
            <a:ext cx="452437" cy="450850"/>
          </a:xfrm>
          <a:prstGeom prst="rect">
            <a:avLst/>
          </a:prstGeom>
          <a:blipFill dpi="0" rotWithShape="1">
            <a:blip r:embed="rId15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36899" name="object 36"/>
          <p:cNvSpPr>
            <a:spLocks noChangeArrowheads="1"/>
          </p:cNvSpPr>
          <p:nvPr/>
        </p:nvSpPr>
        <p:spPr bwMode="auto">
          <a:xfrm>
            <a:off x="3346450" y="4216400"/>
            <a:ext cx="525463" cy="463550"/>
          </a:xfrm>
          <a:prstGeom prst="rect">
            <a:avLst/>
          </a:prstGeom>
          <a:blipFill dpi="0" rotWithShape="1">
            <a:blip r:embed="rId7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36900" name="object 37"/>
          <p:cNvSpPr>
            <a:spLocks noChangeArrowheads="1"/>
          </p:cNvSpPr>
          <p:nvPr/>
        </p:nvSpPr>
        <p:spPr bwMode="auto">
          <a:xfrm>
            <a:off x="3429000" y="4286250"/>
            <a:ext cx="357188" cy="357188"/>
          </a:xfrm>
          <a:prstGeom prst="rect">
            <a:avLst/>
          </a:prstGeom>
          <a:blipFill dpi="0" rotWithShape="1">
            <a:blip r:embed="rId10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36901" name="object 38"/>
          <p:cNvSpPr>
            <a:spLocks/>
          </p:cNvSpPr>
          <p:nvPr/>
        </p:nvSpPr>
        <p:spPr bwMode="auto">
          <a:xfrm>
            <a:off x="3429000" y="4286250"/>
            <a:ext cx="357188" cy="357188"/>
          </a:xfrm>
          <a:custGeom>
            <a:avLst/>
            <a:gdLst>
              <a:gd name="T0" fmla="*/ 0 w 357504"/>
              <a:gd name="T1" fmla="*/ 178442 h 357504"/>
              <a:gd name="T2" fmla="*/ 6373 w 357504"/>
              <a:gd name="T3" fmla="*/ 131004 h 357504"/>
              <a:gd name="T4" fmla="*/ 24361 w 357504"/>
              <a:gd name="T5" fmla="*/ 88377 h 357504"/>
              <a:gd name="T6" fmla="*/ 52263 w 357504"/>
              <a:gd name="T7" fmla="*/ 52263 h 357504"/>
              <a:gd name="T8" fmla="*/ 88377 w 357504"/>
              <a:gd name="T9" fmla="*/ 24361 h 357504"/>
              <a:gd name="T10" fmla="*/ 131004 w 357504"/>
              <a:gd name="T11" fmla="*/ 6373 h 357504"/>
              <a:gd name="T12" fmla="*/ 178442 w 357504"/>
              <a:gd name="T13" fmla="*/ 0 h 357504"/>
              <a:gd name="T14" fmla="*/ 225874 w 357504"/>
              <a:gd name="T15" fmla="*/ 6373 h 357504"/>
              <a:gd name="T16" fmla="*/ 268497 w 357504"/>
              <a:gd name="T17" fmla="*/ 24361 h 357504"/>
              <a:gd name="T18" fmla="*/ 304610 w 357504"/>
              <a:gd name="T19" fmla="*/ 52263 h 357504"/>
              <a:gd name="T20" fmla="*/ 332510 w 357504"/>
              <a:gd name="T21" fmla="*/ 88377 h 357504"/>
              <a:gd name="T22" fmla="*/ 350497 w 357504"/>
              <a:gd name="T23" fmla="*/ 131004 h 357504"/>
              <a:gd name="T24" fmla="*/ 356871 w 357504"/>
              <a:gd name="T25" fmla="*/ 178442 h 357504"/>
              <a:gd name="T26" fmla="*/ 350497 w 357504"/>
              <a:gd name="T27" fmla="*/ 225880 h 357504"/>
              <a:gd name="T28" fmla="*/ 332510 w 357504"/>
              <a:gd name="T29" fmla="*/ 268506 h 357504"/>
              <a:gd name="T30" fmla="*/ 304610 w 357504"/>
              <a:gd name="T31" fmla="*/ 304621 h 357504"/>
              <a:gd name="T32" fmla="*/ 268497 w 357504"/>
              <a:gd name="T33" fmla="*/ 332522 h 357504"/>
              <a:gd name="T34" fmla="*/ 225874 w 357504"/>
              <a:gd name="T35" fmla="*/ 350510 h 357504"/>
              <a:gd name="T36" fmla="*/ 178442 w 357504"/>
              <a:gd name="T37" fmla="*/ 356884 h 357504"/>
              <a:gd name="T38" fmla="*/ 131004 w 357504"/>
              <a:gd name="T39" fmla="*/ 350510 h 357504"/>
              <a:gd name="T40" fmla="*/ 88377 w 357504"/>
              <a:gd name="T41" fmla="*/ 332522 h 357504"/>
              <a:gd name="T42" fmla="*/ 52263 w 357504"/>
              <a:gd name="T43" fmla="*/ 304621 h 357504"/>
              <a:gd name="T44" fmla="*/ 24361 w 357504"/>
              <a:gd name="T45" fmla="*/ 268506 h 357504"/>
              <a:gd name="T46" fmla="*/ 6373 w 357504"/>
              <a:gd name="T47" fmla="*/ 225880 h 357504"/>
              <a:gd name="T48" fmla="*/ 0 w 357504"/>
              <a:gd name="T49" fmla="*/ 178442 h 357504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357504"/>
              <a:gd name="T76" fmla="*/ 0 h 357504"/>
              <a:gd name="T77" fmla="*/ 357504 w 357504"/>
              <a:gd name="T78" fmla="*/ 357504 h 357504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357504" h="357504">
                <a:moveTo>
                  <a:pt x="0" y="178600"/>
                </a:moveTo>
                <a:lnTo>
                  <a:pt x="6379" y="131120"/>
                </a:lnTo>
                <a:lnTo>
                  <a:pt x="24383" y="88455"/>
                </a:lnTo>
                <a:lnTo>
                  <a:pt x="52309" y="52309"/>
                </a:lnTo>
                <a:lnTo>
                  <a:pt x="88455" y="24383"/>
                </a:lnTo>
                <a:lnTo>
                  <a:pt x="131120" y="6379"/>
                </a:lnTo>
                <a:lnTo>
                  <a:pt x="178600" y="0"/>
                </a:lnTo>
                <a:lnTo>
                  <a:pt x="226074" y="6379"/>
                </a:lnTo>
                <a:lnTo>
                  <a:pt x="268735" y="24383"/>
                </a:lnTo>
                <a:lnTo>
                  <a:pt x="304879" y="52309"/>
                </a:lnTo>
                <a:lnTo>
                  <a:pt x="332804" y="88455"/>
                </a:lnTo>
                <a:lnTo>
                  <a:pt x="350807" y="131120"/>
                </a:lnTo>
                <a:lnTo>
                  <a:pt x="357187" y="178600"/>
                </a:lnTo>
                <a:lnTo>
                  <a:pt x="350807" y="226080"/>
                </a:lnTo>
                <a:lnTo>
                  <a:pt x="332804" y="268744"/>
                </a:lnTo>
                <a:lnTo>
                  <a:pt x="304879" y="304890"/>
                </a:lnTo>
                <a:lnTo>
                  <a:pt x="268735" y="332816"/>
                </a:lnTo>
                <a:lnTo>
                  <a:pt x="226074" y="350820"/>
                </a:lnTo>
                <a:lnTo>
                  <a:pt x="178600" y="357200"/>
                </a:lnTo>
                <a:lnTo>
                  <a:pt x="131120" y="350820"/>
                </a:lnTo>
                <a:lnTo>
                  <a:pt x="88455" y="332816"/>
                </a:lnTo>
                <a:lnTo>
                  <a:pt x="52309" y="304890"/>
                </a:lnTo>
                <a:lnTo>
                  <a:pt x="24383" y="268744"/>
                </a:lnTo>
                <a:lnTo>
                  <a:pt x="6379" y="226080"/>
                </a:lnTo>
                <a:lnTo>
                  <a:pt x="0" y="178600"/>
                </a:lnTo>
                <a:close/>
              </a:path>
            </a:pathLst>
          </a:custGeom>
          <a:noFill/>
          <a:ln w="12700">
            <a:solidFill>
              <a:srgbClr val="A6A6A6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39" name="object 39"/>
          <p:cNvSpPr txBox="1"/>
          <p:nvPr/>
        </p:nvSpPr>
        <p:spPr>
          <a:xfrm>
            <a:off x="3524250" y="4297363"/>
            <a:ext cx="165100" cy="331787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2000" i="1" spc="-5" dirty="0">
                <a:latin typeface="Consolas"/>
                <a:cs typeface="Consolas"/>
              </a:rPr>
              <a:t>D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36903" name="object 40"/>
          <p:cNvSpPr>
            <a:spLocks noChangeArrowheads="1"/>
          </p:cNvSpPr>
          <p:nvPr/>
        </p:nvSpPr>
        <p:spPr bwMode="auto">
          <a:xfrm>
            <a:off x="2954338" y="4760913"/>
            <a:ext cx="452437" cy="452437"/>
          </a:xfrm>
          <a:prstGeom prst="rect">
            <a:avLst/>
          </a:prstGeom>
          <a:blipFill dpi="0" rotWithShape="1">
            <a:blip r:embed="rId16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36904" name="object 41"/>
          <p:cNvSpPr>
            <a:spLocks noChangeArrowheads="1"/>
          </p:cNvSpPr>
          <p:nvPr/>
        </p:nvSpPr>
        <p:spPr bwMode="auto">
          <a:xfrm>
            <a:off x="2916238" y="4716463"/>
            <a:ext cx="527050" cy="463550"/>
          </a:xfrm>
          <a:prstGeom prst="rect">
            <a:avLst/>
          </a:prstGeom>
          <a:blipFill dpi="0" rotWithShape="1">
            <a:blip r:embed="rId7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36905" name="object 42"/>
          <p:cNvSpPr>
            <a:spLocks noChangeArrowheads="1"/>
          </p:cNvSpPr>
          <p:nvPr/>
        </p:nvSpPr>
        <p:spPr bwMode="auto">
          <a:xfrm>
            <a:off x="3000375" y="4786313"/>
            <a:ext cx="357188" cy="357187"/>
          </a:xfrm>
          <a:prstGeom prst="rect">
            <a:avLst/>
          </a:prstGeom>
          <a:blipFill dpi="0" rotWithShape="1">
            <a:blip r:embed="rId12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36906" name="object 43"/>
          <p:cNvSpPr>
            <a:spLocks/>
          </p:cNvSpPr>
          <p:nvPr/>
        </p:nvSpPr>
        <p:spPr bwMode="auto">
          <a:xfrm>
            <a:off x="3000375" y="4786313"/>
            <a:ext cx="357188" cy="357187"/>
          </a:xfrm>
          <a:custGeom>
            <a:avLst/>
            <a:gdLst>
              <a:gd name="T0" fmla="*/ 0 w 357504"/>
              <a:gd name="T1" fmla="*/ 178442 h 357504"/>
              <a:gd name="T2" fmla="*/ 6373 w 357504"/>
              <a:gd name="T3" fmla="*/ 131004 h 357504"/>
              <a:gd name="T4" fmla="*/ 24361 w 357504"/>
              <a:gd name="T5" fmla="*/ 88377 h 357504"/>
              <a:gd name="T6" fmla="*/ 52263 w 357504"/>
              <a:gd name="T7" fmla="*/ 52263 h 357504"/>
              <a:gd name="T8" fmla="*/ 88377 w 357504"/>
              <a:gd name="T9" fmla="*/ 24361 h 357504"/>
              <a:gd name="T10" fmla="*/ 131004 w 357504"/>
              <a:gd name="T11" fmla="*/ 6373 h 357504"/>
              <a:gd name="T12" fmla="*/ 178442 w 357504"/>
              <a:gd name="T13" fmla="*/ 0 h 357504"/>
              <a:gd name="T14" fmla="*/ 225874 w 357504"/>
              <a:gd name="T15" fmla="*/ 6373 h 357504"/>
              <a:gd name="T16" fmla="*/ 268497 w 357504"/>
              <a:gd name="T17" fmla="*/ 24361 h 357504"/>
              <a:gd name="T18" fmla="*/ 304610 w 357504"/>
              <a:gd name="T19" fmla="*/ 52263 h 357504"/>
              <a:gd name="T20" fmla="*/ 332510 w 357504"/>
              <a:gd name="T21" fmla="*/ 88377 h 357504"/>
              <a:gd name="T22" fmla="*/ 350497 w 357504"/>
              <a:gd name="T23" fmla="*/ 131004 h 357504"/>
              <a:gd name="T24" fmla="*/ 356871 w 357504"/>
              <a:gd name="T25" fmla="*/ 178442 h 357504"/>
              <a:gd name="T26" fmla="*/ 350497 w 357504"/>
              <a:gd name="T27" fmla="*/ 225880 h 357504"/>
              <a:gd name="T28" fmla="*/ 332510 w 357504"/>
              <a:gd name="T29" fmla="*/ 268506 h 357504"/>
              <a:gd name="T30" fmla="*/ 304610 w 357504"/>
              <a:gd name="T31" fmla="*/ 304620 h 357504"/>
              <a:gd name="T32" fmla="*/ 268497 w 357504"/>
              <a:gd name="T33" fmla="*/ 332521 h 357504"/>
              <a:gd name="T34" fmla="*/ 225874 w 357504"/>
              <a:gd name="T35" fmla="*/ 350509 h 357504"/>
              <a:gd name="T36" fmla="*/ 178442 w 357504"/>
              <a:gd name="T37" fmla="*/ 356883 h 357504"/>
              <a:gd name="T38" fmla="*/ 131004 w 357504"/>
              <a:gd name="T39" fmla="*/ 350509 h 357504"/>
              <a:gd name="T40" fmla="*/ 88377 w 357504"/>
              <a:gd name="T41" fmla="*/ 332521 h 357504"/>
              <a:gd name="T42" fmla="*/ 52263 w 357504"/>
              <a:gd name="T43" fmla="*/ 304620 h 357504"/>
              <a:gd name="T44" fmla="*/ 24361 w 357504"/>
              <a:gd name="T45" fmla="*/ 268506 h 357504"/>
              <a:gd name="T46" fmla="*/ 6373 w 357504"/>
              <a:gd name="T47" fmla="*/ 225880 h 357504"/>
              <a:gd name="T48" fmla="*/ 0 w 357504"/>
              <a:gd name="T49" fmla="*/ 178442 h 357504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357504"/>
              <a:gd name="T76" fmla="*/ 0 h 357504"/>
              <a:gd name="T77" fmla="*/ 357504 w 357504"/>
              <a:gd name="T78" fmla="*/ 357504 h 357504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357504" h="357504">
                <a:moveTo>
                  <a:pt x="0" y="178600"/>
                </a:moveTo>
                <a:lnTo>
                  <a:pt x="6379" y="131120"/>
                </a:lnTo>
                <a:lnTo>
                  <a:pt x="24383" y="88455"/>
                </a:lnTo>
                <a:lnTo>
                  <a:pt x="52309" y="52309"/>
                </a:lnTo>
                <a:lnTo>
                  <a:pt x="88455" y="24383"/>
                </a:lnTo>
                <a:lnTo>
                  <a:pt x="131120" y="6379"/>
                </a:lnTo>
                <a:lnTo>
                  <a:pt x="178600" y="0"/>
                </a:lnTo>
                <a:lnTo>
                  <a:pt x="226074" y="6379"/>
                </a:lnTo>
                <a:lnTo>
                  <a:pt x="268735" y="24383"/>
                </a:lnTo>
                <a:lnTo>
                  <a:pt x="304879" y="52309"/>
                </a:lnTo>
                <a:lnTo>
                  <a:pt x="332804" y="88455"/>
                </a:lnTo>
                <a:lnTo>
                  <a:pt x="350807" y="131120"/>
                </a:lnTo>
                <a:lnTo>
                  <a:pt x="357187" y="178600"/>
                </a:lnTo>
                <a:lnTo>
                  <a:pt x="350807" y="226080"/>
                </a:lnTo>
                <a:lnTo>
                  <a:pt x="332804" y="268744"/>
                </a:lnTo>
                <a:lnTo>
                  <a:pt x="304879" y="304890"/>
                </a:lnTo>
                <a:lnTo>
                  <a:pt x="268735" y="332816"/>
                </a:lnTo>
                <a:lnTo>
                  <a:pt x="226074" y="350820"/>
                </a:lnTo>
                <a:lnTo>
                  <a:pt x="178600" y="357200"/>
                </a:lnTo>
                <a:lnTo>
                  <a:pt x="131120" y="350820"/>
                </a:lnTo>
                <a:lnTo>
                  <a:pt x="88455" y="332816"/>
                </a:lnTo>
                <a:lnTo>
                  <a:pt x="52309" y="304890"/>
                </a:lnTo>
                <a:lnTo>
                  <a:pt x="24383" y="268744"/>
                </a:lnTo>
                <a:lnTo>
                  <a:pt x="6379" y="226080"/>
                </a:lnTo>
                <a:lnTo>
                  <a:pt x="0" y="178600"/>
                </a:lnTo>
                <a:close/>
              </a:path>
            </a:pathLst>
          </a:custGeom>
          <a:noFill/>
          <a:ln w="12700">
            <a:solidFill>
              <a:srgbClr val="A6A6A6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44" name="object 44"/>
          <p:cNvSpPr txBox="1"/>
          <p:nvPr/>
        </p:nvSpPr>
        <p:spPr>
          <a:xfrm>
            <a:off x="3095625" y="4797425"/>
            <a:ext cx="165100" cy="331788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2000" i="1" spc="-5" dirty="0">
                <a:latin typeface="Consolas"/>
                <a:cs typeface="Consolas"/>
              </a:rPr>
              <a:t>E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36908" name="object 45"/>
          <p:cNvSpPr>
            <a:spLocks noChangeArrowheads="1"/>
          </p:cNvSpPr>
          <p:nvPr/>
        </p:nvSpPr>
        <p:spPr bwMode="auto">
          <a:xfrm>
            <a:off x="2239963" y="5046663"/>
            <a:ext cx="452437" cy="452437"/>
          </a:xfrm>
          <a:prstGeom prst="rect">
            <a:avLst/>
          </a:prstGeom>
          <a:blipFill dpi="0" rotWithShape="1">
            <a:blip r:embed="rId17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36909" name="object 46"/>
          <p:cNvSpPr>
            <a:spLocks noChangeArrowheads="1"/>
          </p:cNvSpPr>
          <p:nvPr/>
        </p:nvSpPr>
        <p:spPr bwMode="auto">
          <a:xfrm>
            <a:off x="2203450" y="5002213"/>
            <a:ext cx="525463" cy="463550"/>
          </a:xfrm>
          <a:prstGeom prst="rect">
            <a:avLst/>
          </a:prstGeom>
          <a:blipFill dpi="0" rotWithShape="1">
            <a:blip r:embed="rId7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36910" name="object 47"/>
          <p:cNvSpPr>
            <a:spLocks noChangeArrowheads="1"/>
          </p:cNvSpPr>
          <p:nvPr/>
        </p:nvSpPr>
        <p:spPr bwMode="auto">
          <a:xfrm>
            <a:off x="2286000" y="5072063"/>
            <a:ext cx="357188" cy="357187"/>
          </a:xfrm>
          <a:prstGeom prst="rect">
            <a:avLst/>
          </a:prstGeom>
          <a:blipFill dpi="0" rotWithShape="1">
            <a:blip r:embed="rId10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36911" name="object 48"/>
          <p:cNvSpPr>
            <a:spLocks/>
          </p:cNvSpPr>
          <p:nvPr/>
        </p:nvSpPr>
        <p:spPr bwMode="auto">
          <a:xfrm>
            <a:off x="2286000" y="5072063"/>
            <a:ext cx="357188" cy="357187"/>
          </a:xfrm>
          <a:custGeom>
            <a:avLst/>
            <a:gdLst>
              <a:gd name="T0" fmla="*/ 0 w 357505"/>
              <a:gd name="T1" fmla="*/ 178442 h 357504"/>
              <a:gd name="T2" fmla="*/ 6373 w 357505"/>
              <a:gd name="T3" fmla="*/ 131004 h 357504"/>
              <a:gd name="T4" fmla="*/ 24361 w 357505"/>
              <a:gd name="T5" fmla="*/ 88377 h 357504"/>
              <a:gd name="T6" fmla="*/ 52263 w 357505"/>
              <a:gd name="T7" fmla="*/ 52263 h 357504"/>
              <a:gd name="T8" fmla="*/ 88377 w 357505"/>
              <a:gd name="T9" fmla="*/ 24361 h 357504"/>
              <a:gd name="T10" fmla="*/ 131004 w 357505"/>
              <a:gd name="T11" fmla="*/ 6373 h 357504"/>
              <a:gd name="T12" fmla="*/ 178442 w 357505"/>
              <a:gd name="T13" fmla="*/ 0 h 357504"/>
              <a:gd name="T14" fmla="*/ 225874 w 357505"/>
              <a:gd name="T15" fmla="*/ 6373 h 357504"/>
              <a:gd name="T16" fmla="*/ 268497 w 357505"/>
              <a:gd name="T17" fmla="*/ 24361 h 357504"/>
              <a:gd name="T18" fmla="*/ 304609 w 357505"/>
              <a:gd name="T19" fmla="*/ 52263 h 357504"/>
              <a:gd name="T20" fmla="*/ 332509 w 357505"/>
              <a:gd name="T21" fmla="*/ 88377 h 357504"/>
              <a:gd name="T22" fmla="*/ 350496 w 357505"/>
              <a:gd name="T23" fmla="*/ 131004 h 357504"/>
              <a:gd name="T24" fmla="*/ 356870 w 357505"/>
              <a:gd name="T25" fmla="*/ 178442 h 357504"/>
              <a:gd name="T26" fmla="*/ 350496 w 357505"/>
              <a:gd name="T27" fmla="*/ 225880 h 357504"/>
              <a:gd name="T28" fmla="*/ 332509 w 357505"/>
              <a:gd name="T29" fmla="*/ 268506 h 357504"/>
              <a:gd name="T30" fmla="*/ 304609 w 357505"/>
              <a:gd name="T31" fmla="*/ 304620 h 357504"/>
              <a:gd name="T32" fmla="*/ 268497 w 357505"/>
              <a:gd name="T33" fmla="*/ 332521 h 357504"/>
              <a:gd name="T34" fmla="*/ 225874 w 357505"/>
              <a:gd name="T35" fmla="*/ 350509 h 357504"/>
              <a:gd name="T36" fmla="*/ 178442 w 357505"/>
              <a:gd name="T37" fmla="*/ 356883 h 357504"/>
              <a:gd name="T38" fmla="*/ 131004 w 357505"/>
              <a:gd name="T39" fmla="*/ 350509 h 357504"/>
              <a:gd name="T40" fmla="*/ 88377 w 357505"/>
              <a:gd name="T41" fmla="*/ 332521 h 357504"/>
              <a:gd name="T42" fmla="*/ 52263 w 357505"/>
              <a:gd name="T43" fmla="*/ 304620 h 357504"/>
              <a:gd name="T44" fmla="*/ 24361 w 357505"/>
              <a:gd name="T45" fmla="*/ 268506 h 357504"/>
              <a:gd name="T46" fmla="*/ 6373 w 357505"/>
              <a:gd name="T47" fmla="*/ 225880 h 357504"/>
              <a:gd name="T48" fmla="*/ 0 w 357505"/>
              <a:gd name="T49" fmla="*/ 178442 h 357504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357505"/>
              <a:gd name="T76" fmla="*/ 0 h 357504"/>
              <a:gd name="T77" fmla="*/ 357505 w 357505"/>
              <a:gd name="T78" fmla="*/ 357504 h 357504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357505" h="357504">
                <a:moveTo>
                  <a:pt x="0" y="178600"/>
                </a:moveTo>
                <a:lnTo>
                  <a:pt x="6379" y="131120"/>
                </a:lnTo>
                <a:lnTo>
                  <a:pt x="24383" y="88455"/>
                </a:lnTo>
                <a:lnTo>
                  <a:pt x="52309" y="52309"/>
                </a:lnTo>
                <a:lnTo>
                  <a:pt x="88455" y="24383"/>
                </a:lnTo>
                <a:lnTo>
                  <a:pt x="131120" y="6379"/>
                </a:lnTo>
                <a:lnTo>
                  <a:pt x="178600" y="0"/>
                </a:lnTo>
                <a:lnTo>
                  <a:pt x="226074" y="6379"/>
                </a:lnTo>
                <a:lnTo>
                  <a:pt x="268735" y="24383"/>
                </a:lnTo>
                <a:lnTo>
                  <a:pt x="304879" y="52309"/>
                </a:lnTo>
                <a:lnTo>
                  <a:pt x="332804" y="88455"/>
                </a:lnTo>
                <a:lnTo>
                  <a:pt x="350807" y="131120"/>
                </a:lnTo>
                <a:lnTo>
                  <a:pt x="357187" y="178600"/>
                </a:lnTo>
                <a:lnTo>
                  <a:pt x="350807" y="226080"/>
                </a:lnTo>
                <a:lnTo>
                  <a:pt x="332804" y="268744"/>
                </a:lnTo>
                <a:lnTo>
                  <a:pt x="304879" y="304890"/>
                </a:lnTo>
                <a:lnTo>
                  <a:pt x="268735" y="332816"/>
                </a:lnTo>
                <a:lnTo>
                  <a:pt x="226074" y="350820"/>
                </a:lnTo>
                <a:lnTo>
                  <a:pt x="178600" y="357200"/>
                </a:lnTo>
                <a:lnTo>
                  <a:pt x="131120" y="350820"/>
                </a:lnTo>
                <a:lnTo>
                  <a:pt x="88455" y="332816"/>
                </a:lnTo>
                <a:lnTo>
                  <a:pt x="52309" y="304890"/>
                </a:lnTo>
                <a:lnTo>
                  <a:pt x="24383" y="268744"/>
                </a:lnTo>
                <a:lnTo>
                  <a:pt x="6379" y="226080"/>
                </a:lnTo>
                <a:lnTo>
                  <a:pt x="0" y="178600"/>
                </a:lnTo>
                <a:close/>
              </a:path>
            </a:pathLst>
          </a:custGeom>
          <a:noFill/>
          <a:ln w="12700">
            <a:solidFill>
              <a:srgbClr val="A6A6A6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49" name="object 49"/>
          <p:cNvSpPr txBox="1"/>
          <p:nvPr/>
        </p:nvSpPr>
        <p:spPr>
          <a:xfrm>
            <a:off x="2381250" y="5083175"/>
            <a:ext cx="165100" cy="331788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2000" i="1" spc="-5" dirty="0">
                <a:latin typeface="Consolas"/>
                <a:cs typeface="Consolas"/>
              </a:rPr>
              <a:t>F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36913" name="object 50"/>
          <p:cNvSpPr>
            <a:spLocks noChangeArrowheads="1"/>
          </p:cNvSpPr>
          <p:nvPr/>
        </p:nvSpPr>
        <p:spPr bwMode="auto">
          <a:xfrm>
            <a:off x="1311275" y="5259388"/>
            <a:ext cx="452438" cy="454025"/>
          </a:xfrm>
          <a:prstGeom prst="rect">
            <a:avLst/>
          </a:prstGeom>
          <a:blipFill dpi="0" rotWithShape="1">
            <a:blip r:embed="rId18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36914" name="object 51"/>
          <p:cNvSpPr>
            <a:spLocks noChangeArrowheads="1"/>
          </p:cNvSpPr>
          <p:nvPr/>
        </p:nvSpPr>
        <p:spPr bwMode="auto">
          <a:xfrm>
            <a:off x="1274763" y="5216525"/>
            <a:ext cx="525462" cy="463550"/>
          </a:xfrm>
          <a:prstGeom prst="rect">
            <a:avLst/>
          </a:prstGeom>
          <a:blipFill dpi="0" rotWithShape="1">
            <a:blip r:embed="rId7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36915" name="object 52"/>
          <p:cNvSpPr>
            <a:spLocks noChangeArrowheads="1"/>
          </p:cNvSpPr>
          <p:nvPr/>
        </p:nvSpPr>
        <p:spPr bwMode="auto">
          <a:xfrm>
            <a:off x="1357313" y="5286375"/>
            <a:ext cx="357187" cy="357188"/>
          </a:xfrm>
          <a:prstGeom prst="rect">
            <a:avLst/>
          </a:prstGeom>
          <a:blipFill dpi="0" rotWithShape="1">
            <a:blip r:embed="rId10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36916" name="object 53"/>
          <p:cNvSpPr>
            <a:spLocks/>
          </p:cNvSpPr>
          <p:nvPr/>
        </p:nvSpPr>
        <p:spPr bwMode="auto">
          <a:xfrm>
            <a:off x="1357313" y="5286375"/>
            <a:ext cx="357187" cy="357188"/>
          </a:xfrm>
          <a:custGeom>
            <a:avLst/>
            <a:gdLst>
              <a:gd name="T0" fmla="*/ 0 w 357505"/>
              <a:gd name="T1" fmla="*/ 178442 h 357504"/>
              <a:gd name="T2" fmla="*/ 6373 w 357505"/>
              <a:gd name="T3" fmla="*/ 131004 h 357504"/>
              <a:gd name="T4" fmla="*/ 24361 w 357505"/>
              <a:gd name="T5" fmla="*/ 88377 h 357504"/>
              <a:gd name="T6" fmla="*/ 52262 w 357505"/>
              <a:gd name="T7" fmla="*/ 52263 h 357504"/>
              <a:gd name="T8" fmla="*/ 88376 w 357505"/>
              <a:gd name="T9" fmla="*/ 24361 h 357504"/>
              <a:gd name="T10" fmla="*/ 131003 w 357505"/>
              <a:gd name="T11" fmla="*/ 6373 h 357504"/>
              <a:gd name="T12" fmla="*/ 178441 w 357505"/>
              <a:gd name="T13" fmla="*/ 0 h 357504"/>
              <a:gd name="T14" fmla="*/ 225873 w 357505"/>
              <a:gd name="T15" fmla="*/ 6373 h 357504"/>
              <a:gd name="T16" fmla="*/ 268496 w 357505"/>
              <a:gd name="T17" fmla="*/ 24361 h 357504"/>
              <a:gd name="T18" fmla="*/ 304608 w 357505"/>
              <a:gd name="T19" fmla="*/ 52263 h 357504"/>
              <a:gd name="T20" fmla="*/ 332508 w 357505"/>
              <a:gd name="T21" fmla="*/ 88377 h 357504"/>
              <a:gd name="T22" fmla="*/ 350495 w 357505"/>
              <a:gd name="T23" fmla="*/ 131004 h 357504"/>
              <a:gd name="T24" fmla="*/ 356869 w 357505"/>
              <a:gd name="T25" fmla="*/ 178442 h 357504"/>
              <a:gd name="T26" fmla="*/ 350495 w 357505"/>
              <a:gd name="T27" fmla="*/ 225880 h 357504"/>
              <a:gd name="T28" fmla="*/ 332508 w 357505"/>
              <a:gd name="T29" fmla="*/ 268506 h 357504"/>
              <a:gd name="T30" fmla="*/ 304608 w 357505"/>
              <a:gd name="T31" fmla="*/ 304621 h 357504"/>
              <a:gd name="T32" fmla="*/ 268496 w 357505"/>
              <a:gd name="T33" fmla="*/ 332522 h 357504"/>
              <a:gd name="T34" fmla="*/ 225873 w 357505"/>
              <a:gd name="T35" fmla="*/ 350510 h 357504"/>
              <a:gd name="T36" fmla="*/ 178441 w 357505"/>
              <a:gd name="T37" fmla="*/ 356884 h 357504"/>
              <a:gd name="T38" fmla="*/ 131003 w 357505"/>
              <a:gd name="T39" fmla="*/ 350510 h 357504"/>
              <a:gd name="T40" fmla="*/ 88376 w 357505"/>
              <a:gd name="T41" fmla="*/ 332522 h 357504"/>
              <a:gd name="T42" fmla="*/ 52262 w 357505"/>
              <a:gd name="T43" fmla="*/ 304621 h 357504"/>
              <a:gd name="T44" fmla="*/ 24361 w 357505"/>
              <a:gd name="T45" fmla="*/ 268506 h 357504"/>
              <a:gd name="T46" fmla="*/ 6373 w 357505"/>
              <a:gd name="T47" fmla="*/ 225880 h 357504"/>
              <a:gd name="T48" fmla="*/ 0 w 357505"/>
              <a:gd name="T49" fmla="*/ 178442 h 357504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357505"/>
              <a:gd name="T76" fmla="*/ 0 h 357504"/>
              <a:gd name="T77" fmla="*/ 357505 w 357505"/>
              <a:gd name="T78" fmla="*/ 357504 h 357504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357505" h="357504">
                <a:moveTo>
                  <a:pt x="0" y="178600"/>
                </a:moveTo>
                <a:lnTo>
                  <a:pt x="6379" y="131120"/>
                </a:lnTo>
                <a:lnTo>
                  <a:pt x="24383" y="88455"/>
                </a:lnTo>
                <a:lnTo>
                  <a:pt x="52309" y="52309"/>
                </a:lnTo>
                <a:lnTo>
                  <a:pt x="88455" y="24383"/>
                </a:lnTo>
                <a:lnTo>
                  <a:pt x="131120" y="6379"/>
                </a:lnTo>
                <a:lnTo>
                  <a:pt x="178600" y="0"/>
                </a:lnTo>
                <a:lnTo>
                  <a:pt x="226074" y="6379"/>
                </a:lnTo>
                <a:lnTo>
                  <a:pt x="268735" y="24383"/>
                </a:lnTo>
                <a:lnTo>
                  <a:pt x="304879" y="52309"/>
                </a:lnTo>
                <a:lnTo>
                  <a:pt x="332804" y="88455"/>
                </a:lnTo>
                <a:lnTo>
                  <a:pt x="350807" y="131120"/>
                </a:lnTo>
                <a:lnTo>
                  <a:pt x="357187" y="178600"/>
                </a:lnTo>
                <a:lnTo>
                  <a:pt x="350807" y="226080"/>
                </a:lnTo>
                <a:lnTo>
                  <a:pt x="332804" y="268744"/>
                </a:lnTo>
                <a:lnTo>
                  <a:pt x="304879" y="304890"/>
                </a:lnTo>
                <a:lnTo>
                  <a:pt x="268735" y="332816"/>
                </a:lnTo>
                <a:lnTo>
                  <a:pt x="226074" y="350820"/>
                </a:lnTo>
                <a:lnTo>
                  <a:pt x="178600" y="357200"/>
                </a:lnTo>
                <a:lnTo>
                  <a:pt x="131120" y="350820"/>
                </a:lnTo>
                <a:lnTo>
                  <a:pt x="88455" y="332816"/>
                </a:lnTo>
                <a:lnTo>
                  <a:pt x="52309" y="304890"/>
                </a:lnTo>
                <a:lnTo>
                  <a:pt x="24383" y="268744"/>
                </a:lnTo>
                <a:lnTo>
                  <a:pt x="6379" y="226080"/>
                </a:lnTo>
                <a:lnTo>
                  <a:pt x="0" y="178600"/>
                </a:lnTo>
                <a:close/>
              </a:path>
            </a:pathLst>
          </a:custGeom>
          <a:noFill/>
          <a:ln w="12700">
            <a:solidFill>
              <a:srgbClr val="A6A6A6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54" name="object 54"/>
          <p:cNvSpPr txBox="1"/>
          <p:nvPr/>
        </p:nvSpPr>
        <p:spPr>
          <a:xfrm>
            <a:off x="1452563" y="5297488"/>
            <a:ext cx="165100" cy="331787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2000" i="1" spc="-5" dirty="0">
                <a:latin typeface="Consolas"/>
                <a:cs typeface="Consolas"/>
              </a:rPr>
              <a:t>G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1008063" y="2887663"/>
            <a:ext cx="862012" cy="331787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2000" i="1" spc="-5" dirty="0">
                <a:latin typeface="Consolas"/>
                <a:cs typeface="Consolas"/>
              </a:rPr>
              <a:t>p</a:t>
            </a:r>
            <a:r>
              <a:rPr sz="2000" spc="-5" dirty="0">
                <a:latin typeface="Consolas"/>
                <a:cs typeface="Consolas"/>
              </a:rPr>
              <a:t>=0.5?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36919" name="object 56"/>
          <p:cNvSpPr>
            <a:spLocks noChangeArrowheads="1"/>
          </p:cNvSpPr>
          <p:nvPr/>
        </p:nvSpPr>
        <p:spPr bwMode="auto">
          <a:xfrm>
            <a:off x="4310063" y="1882775"/>
            <a:ext cx="4454525" cy="2930525"/>
          </a:xfrm>
          <a:prstGeom prst="rect">
            <a:avLst/>
          </a:prstGeom>
          <a:blipFill dpi="0" rotWithShape="1">
            <a:blip r:embed="rId19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36920" name="object 57"/>
          <p:cNvSpPr>
            <a:spLocks noChangeArrowheads="1"/>
          </p:cNvSpPr>
          <p:nvPr/>
        </p:nvSpPr>
        <p:spPr bwMode="auto">
          <a:xfrm>
            <a:off x="4503738" y="2074863"/>
            <a:ext cx="4071937" cy="2546350"/>
          </a:xfrm>
          <a:prstGeom prst="rect">
            <a:avLst/>
          </a:prstGeom>
          <a:blipFill dpi="0" rotWithShape="1">
            <a:blip r:embed="rId20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7723188" y="2101850"/>
            <a:ext cx="722312" cy="331788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2000" i="1" spc="-5" dirty="0">
                <a:solidFill>
                  <a:srgbClr val="C00000"/>
                </a:solidFill>
                <a:latin typeface="Consolas"/>
                <a:cs typeface="Consolas"/>
              </a:rPr>
              <a:t>p</a:t>
            </a:r>
            <a:r>
              <a:rPr sz="2000" spc="-5" dirty="0">
                <a:solidFill>
                  <a:srgbClr val="C00000"/>
                </a:solidFill>
                <a:latin typeface="Consolas"/>
                <a:cs typeface="Consolas"/>
              </a:rPr>
              <a:t>=0.5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60" name="object 60"/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marL="12700" fontAlgn="auto">
              <a:lnSpc>
                <a:spcPts val="113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>
                <a:latin typeface="Tahoma"/>
                <a:cs typeface="Tahoma"/>
              </a:rPr>
              <a:t>Lecture 3: Random</a:t>
            </a:r>
            <a:r>
              <a:rPr spc="-65" dirty="0">
                <a:latin typeface="Tahoma"/>
                <a:cs typeface="Tahoma"/>
              </a:rPr>
              <a:t> </a:t>
            </a:r>
            <a:r>
              <a:rPr spc="-5" dirty="0">
                <a:latin typeface="Tahoma"/>
                <a:cs typeface="Tahoma"/>
              </a:rPr>
              <a:t>Graphs</a:t>
            </a:r>
          </a:p>
        </p:txBody>
      </p:sp>
      <p:sp>
        <p:nvSpPr>
          <p:cNvPr id="36923" name="object 61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marL="25400"/>
            <a:fld id="{1341978A-20F4-4AD6-A5B6-DE469B0E660B}" type="slidenum">
              <a:rPr lang="en-US" smtClean="0"/>
              <a:pPr marL="25400"/>
              <a:t>19</a:t>
            </a:fld>
            <a:endParaRPr lang="th-TH" smtClean="0"/>
          </a:p>
        </p:txBody>
      </p:sp>
      <p:sp>
        <p:nvSpPr>
          <p:cNvPr id="59" name="object 59"/>
          <p:cNvSpPr txBox="1"/>
          <p:nvPr/>
        </p:nvSpPr>
        <p:spPr>
          <a:xfrm>
            <a:off x="4029075" y="4748213"/>
            <a:ext cx="4913313" cy="1547812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2000" spc="-5" dirty="0">
                <a:latin typeface="Consolas"/>
                <a:cs typeface="Consolas"/>
              </a:rPr>
              <a:t>E[</a:t>
            </a:r>
            <a:r>
              <a:rPr sz="2000" i="1" spc="-5" dirty="0">
                <a:latin typeface="Consolas"/>
                <a:cs typeface="Consolas"/>
              </a:rPr>
              <a:t>K</a:t>
            </a:r>
            <a:r>
              <a:rPr sz="2000" spc="-5" dirty="0">
                <a:latin typeface="Consolas"/>
                <a:cs typeface="Consolas"/>
              </a:rPr>
              <a:t>] =</a:t>
            </a:r>
            <a:r>
              <a:rPr sz="2000" spc="-10" dirty="0">
                <a:latin typeface="Consolas"/>
                <a:cs typeface="Consolas"/>
              </a:rPr>
              <a:t> </a:t>
            </a:r>
            <a:r>
              <a:rPr sz="2000" spc="-5" dirty="0">
                <a:latin typeface="Consolas"/>
                <a:cs typeface="Consolas"/>
              </a:rPr>
              <a:t>(0</a:t>
            </a:r>
            <a:r>
              <a:rPr sz="2000" spc="-5" dirty="0">
                <a:latin typeface="Symbol"/>
                <a:cs typeface="Symbol"/>
              </a:rPr>
              <a:t></a:t>
            </a:r>
            <a:r>
              <a:rPr sz="2000" spc="-5" dirty="0">
                <a:latin typeface="Consolas"/>
                <a:cs typeface="Consolas"/>
              </a:rPr>
              <a:t>0.0078125)+(1</a:t>
            </a:r>
            <a:r>
              <a:rPr sz="2000" spc="-5" dirty="0">
                <a:latin typeface="Symbol"/>
                <a:cs typeface="Symbol"/>
              </a:rPr>
              <a:t></a:t>
            </a:r>
            <a:r>
              <a:rPr sz="2000" spc="-5" dirty="0">
                <a:latin typeface="Consolas"/>
                <a:cs typeface="Consolas"/>
              </a:rPr>
              <a:t>0.0546875)</a:t>
            </a:r>
            <a:endParaRPr sz="2000">
              <a:latin typeface="Consolas"/>
              <a:cs typeface="Consolas"/>
            </a:endParaRPr>
          </a:p>
          <a:p>
            <a:pPr marL="98933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2000" spc="-5" dirty="0">
                <a:latin typeface="Consolas"/>
                <a:cs typeface="Consolas"/>
              </a:rPr>
              <a:t>+(2</a:t>
            </a:r>
            <a:r>
              <a:rPr sz="2000" spc="-5" dirty="0">
                <a:latin typeface="Symbol"/>
                <a:cs typeface="Symbol"/>
              </a:rPr>
              <a:t></a:t>
            </a:r>
            <a:r>
              <a:rPr sz="2000" spc="-5" dirty="0">
                <a:latin typeface="Consolas"/>
                <a:cs typeface="Consolas"/>
              </a:rPr>
              <a:t>0.1640625)+(3</a:t>
            </a:r>
            <a:r>
              <a:rPr sz="2000" spc="-5" dirty="0">
                <a:latin typeface="Symbol"/>
                <a:cs typeface="Symbol"/>
              </a:rPr>
              <a:t></a:t>
            </a:r>
            <a:r>
              <a:rPr sz="2000" spc="-5" dirty="0">
                <a:latin typeface="Consolas"/>
                <a:cs typeface="Consolas"/>
              </a:rPr>
              <a:t>0.2734375)</a:t>
            </a:r>
            <a:endParaRPr sz="2000">
              <a:latin typeface="Consolas"/>
              <a:cs typeface="Consolas"/>
            </a:endParaRPr>
          </a:p>
          <a:p>
            <a:pPr marL="98933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2000" spc="-5" dirty="0">
                <a:latin typeface="Consolas"/>
                <a:cs typeface="Consolas"/>
              </a:rPr>
              <a:t>+(4</a:t>
            </a:r>
            <a:r>
              <a:rPr sz="2000" spc="-5" dirty="0">
                <a:latin typeface="Symbol"/>
                <a:cs typeface="Symbol"/>
              </a:rPr>
              <a:t></a:t>
            </a:r>
            <a:r>
              <a:rPr sz="2000" spc="-5" dirty="0">
                <a:latin typeface="Consolas"/>
                <a:cs typeface="Consolas"/>
              </a:rPr>
              <a:t>0.2734375)+(5</a:t>
            </a:r>
            <a:r>
              <a:rPr sz="2000" spc="-5" dirty="0">
                <a:latin typeface="Symbol"/>
                <a:cs typeface="Symbol"/>
              </a:rPr>
              <a:t></a:t>
            </a:r>
            <a:r>
              <a:rPr sz="2000" spc="-5" dirty="0">
                <a:latin typeface="Consolas"/>
                <a:cs typeface="Consolas"/>
              </a:rPr>
              <a:t>0.1640625)</a:t>
            </a:r>
            <a:endParaRPr sz="2000">
              <a:latin typeface="Consolas"/>
              <a:cs typeface="Consolas"/>
            </a:endParaRPr>
          </a:p>
          <a:p>
            <a:pPr marL="989965" fontAlgn="auto">
              <a:lnSpc>
                <a:spcPts val="2385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z="2000" spc="-5" dirty="0">
                <a:latin typeface="Consolas"/>
                <a:cs typeface="Consolas"/>
              </a:rPr>
              <a:t>+(6</a:t>
            </a:r>
            <a:r>
              <a:rPr sz="2000" spc="-5" dirty="0">
                <a:latin typeface="Symbol"/>
                <a:cs typeface="Symbol"/>
              </a:rPr>
              <a:t></a:t>
            </a:r>
            <a:r>
              <a:rPr sz="2000" spc="-5" dirty="0">
                <a:latin typeface="Consolas"/>
                <a:cs typeface="Consolas"/>
              </a:rPr>
              <a:t>0.0546875)+(7</a:t>
            </a:r>
            <a:r>
              <a:rPr sz="2000" spc="-5" dirty="0">
                <a:latin typeface="Symbol"/>
                <a:cs typeface="Symbol"/>
              </a:rPr>
              <a:t></a:t>
            </a:r>
            <a:r>
              <a:rPr sz="2000" spc="-5" dirty="0">
                <a:latin typeface="Consolas"/>
                <a:cs typeface="Consolas"/>
              </a:rPr>
              <a:t>0.0078125)</a:t>
            </a:r>
            <a:endParaRPr sz="2000">
              <a:latin typeface="Consolas"/>
              <a:cs typeface="Consolas"/>
            </a:endParaRPr>
          </a:p>
          <a:p>
            <a:pPr marL="711200" fontAlgn="auto">
              <a:lnSpc>
                <a:spcPts val="239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z="2000" spc="-5" dirty="0">
                <a:latin typeface="Consolas"/>
                <a:cs typeface="Consolas"/>
              </a:rPr>
              <a:t>=</a:t>
            </a:r>
            <a:r>
              <a:rPr sz="2000" spc="-95" dirty="0">
                <a:latin typeface="Consolas"/>
                <a:cs typeface="Consolas"/>
              </a:rPr>
              <a:t> </a:t>
            </a:r>
            <a:r>
              <a:rPr sz="2000" spc="-5" dirty="0">
                <a:latin typeface="Consolas"/>
                <a:cs typeface="Consolas"/>
              </a:rPr>
              <a:t>3.5</a:t>
            </a:r>
            <a:endParaRPr sz="20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object 2"/>
          <p:cNvSpPr>
            <a:spLocks/>
          </p:cNvSpPr>
          <p:nvPr/>
        </p:nvSpPr>
        <p:spPr bwMode="auto">
          <a:xfrm>
            <a:off x="468313" y="1000125"/>
            <a:ext cx="8208962" cy="0"/>
          </a:xfrm>
          <a:custGeom>
            <a:avLst/>
            <a:gdLst>
              <a:gd name="T0" fmla="*/ 0 w 8209280"/>
              <a:gd name="T1" fmla="*/ 8208590 w 8209280"/>
              <a:gd name="T2" fmla="*/ 0 60000 65536"/>
              <a:gd name="T3" fmla="*/ 0 60000 65536"/>
              <a:gd name="T4" fmla="*/ 0 w 8209280"/>
              <a:gd name="T5" fmla="*/ 8209280 w 8209280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T4" t="0" r="T5" b="0"/>
            <a:pathLst>
              <a:path w="8209280">
                <a:moveTo>
                  <a:pt x="0" y="0"/>
                </a:moveTo>
                <a:lnTo>
                  <a:pt x="8208911" y="0"/>
                </a:lnTo>
              </a:path>
            </a:pathLst>
          </a:custGeom>
          <a:noFill/>
          <a:ln w="38100">
            <a:solidFill>
              <a:srgbClr val="6699FF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9218" name="object 3"/>
          <p:cNvSpPr>
            <a:spLocks noChangeArrowheads="1"/>
          </p:cNvSpPr>
          <p:nvPr/>
        </p:nvSpPr>
        <p:spPr bwMode="auto">
          <a:xfrm>
            <a:off x="180975" y="6383338"/>
            <a:ext cx="1441450" cy="328612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9219" name="object 4"/>
          <p:cNvSpPr>
            <a:spLocks noChangeArrowheads="1"/>
          </p:cNvSpPr>
          <p:nvPr/>
        </p:nvSpPr>
        <p:spPr bwMode="auto">
          <a:xfrm>
            <a:off x="1693863" y="6383338"/>
            <a:ext cx="1147762" cy="379412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36575" y="1116013"/>
            <a:ext cx="2962275" cy="1692275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355600" indent="-34290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  <a:tabLst>
                <a:tab pos="354965" algn="l"/>
                <a:tab pos="355600" algn="l"/>
              </a:tabLst>
              <a:defRPr/>
            </a:pPr>
            <a:r>
              <a:rPr sz="2400" spc="-5" dirty="0">
                <a:latin typeface="Tahoma"/>
                <a:cs typeface="Tahoma"/>
              </a:rPr>
              <a:t>Definition</a:t>
            </a:r>
            <a:endParaRPr sz="2400">
              <a:latin typeface="Tahoma"/>
              <a:cs typeface="Tahoma"/>
            </a:endParaRPr>
          </a:p>
          <a:p>
            <a:pPr marL="355600" indent="-342900" fontAlgn="auto">
              <a:spcBef>
                <a:spcPts val="575"/>
              </a:spcBef>
              <a:spcAft>
                <a:spcPts val="0"/>
              </a:spcAft>
              <a:buFont typeface="Arial"/>
              <a:buChar char="•"/>
              <a:tabLst>
                <a:tab pos="354965" algn="l"/>
                <a:tab pos="355600" algn="l"/>
              </a:tabLst>
              <a:defRPr/>
            </a:pPr>
            <a:r>
              <a:rPr sz="2400" spc="-5" dirty="0">
                <a:latin typeface="Tahoma"/>
                <a:cs typeface="Tahoma"/>
              </a:rPr>
              <a:t>Degree</a:t>
            </a:r>
            <a:r>
              <a:rPr sz="2400" spc="-95" dirty="0">
                <a:latin typeface="Tahoma"/>
                <a:cs typeface="Tahoma"/>
              </a:rPr>
              <a:t> </a:t>
            </a:r>
            <a:r>
              <a:rPr sz="2400" spc="-5" dirty="0">
                <a:latin typeface="Tahoma"/>
                <a:cs typeface="Tahoma"/>
              </a:rPr>
              <a:t>Distribution</a:t>
            </a:r>
            <a:endParaRPr sz="2400">
              <a:latin typeface="Tahoma"/>
              <a:cs typeface="Tahoma"/>
            </a:endParaRPr>
          </a:p>
          <a:p>
            <a:pPr marL="355600" indent="-342900" fontAlgn="auto">
              <a:spcBef>
                <a:spcPts val="475"/>
              </a:spcBef>
              <a:spcAft>
                <a:spcPts val="0"/>
              </a:spcAft>
              <a:buFont typeface="Arial"/>
              <a:buChar char="•"/>
              <a:tabLst>
                <a:tab pos="354965" algn="l"/>
                <a:tab pos="355600" algn="l"/>
              </a:tabLst>
              <a:defRPr/>
            </a:pPr>
            <a:r>
              <a:rPr sz="2400" spc="-10" dirty="0">
                <a:latin typeface="Tahoma"/>
                <a:cs typeface="Tahoma"/>
              </a:rPr>
              <a:t>Evolution </a:t>
            </a:r>
            <a:r>
              <a:rPr sz="2400" spc="-5" dirty="0">
                <a:latin typeface="Tahoma"/>
                <a:cs typeface="Tahoma"/>
              </a:rPr>
              <a:t>of</a:t>
            </a:r>
            <a:r>
              <a:rPr sz="2400" spc="-45" dirty="0">
                <a:latin typeface="Tahoma"/>
                <a:cs typeface="Tahoma"/>
              </a:rPr>
              <a:t> </a:t>
            </a:r>
            <a:r>
              <a:rPr sz="2400" i="1" dirty="0">
                <a:latin typeface="Consolas"/>
                <a:cs typeface="Consolas"/>
              </a:rPr>
              <a:t>G</a:t>
            </a:r>
            <a:r>
              <a:rPr sz="2400" i="1" baseline="-20833" dirty="0">
                <a:latin typeface="Consolas"/>
                <a:cs typeface="Consolas"/>
              </a:rPr>
              <a:t>np</a:t>
            </a:r>
            <a:endParaRPr sz="2400" baseline="-20833">
              <a:latin typeface="Consolas"/>
              <a:cs typeface="Consolas"/>
            </a:endParaRPr>
          </a:p>
          <a:p>
            <a:pPr marL="355600" indent="-342900" fontAlgn="auto">
              <a:spcBef>
                <a:spcPts val="675"/>
              </a:spcBef>
              <a:spcAft>
                <a:spcPts val="0"/>
              </a:spcAft>
              <a:buFont typeface="Arial"/>
              <a:buChar char="•"/>
              <a:tabLst>
                <a:tab pos="354965" algn="l"/>
                <a:tab pos="355600" algn="l"/>
              </a:tabLst>
              <a:defRPr/>
            </a:pPr>
            <a:r>
              <a:rPr sz="2400" spc="-5" dirty="0">
                <a:latin typeface="Tahoma"/>
                <a:cs typeface="Tahoma"/>
              </a:rPr>
              <a:t>Giant</a:t>
            </a:r>
            <a:r>
              <a:rPr sz="2400" spc="-80" dirty="0">
                <a:latin typeface="Tahoma"/>
                <a:cs typeface="Tahoma"/>
              </a:rPr>
              <a:t> </a:t>
            </a:r>
            <a:r>
              <a:rPr sz="2400" spc="-5" dirty="0">
                <a:latin typeface="Tahoma"/>
                <a:cs typeface="Tahoma"/>
              </a:rPr>
              <a:t>Component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9221" name="object 6"/>
          <p:cNvSpPr>
            <a:spLocks noChangeArrowheads="1"/>
          </p:cNvSpPr>
          <p:nvPr/>
        </p:nvSpPr>
        <p:spPr bwMode="auto">
          <a:xfrm>
            <a:off x="258763" y="254000"/>
            <a:ext cx="2292350" cy="754063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marL="93980" eaLnBrk="1" fontAlgn="auto" hangingPunct="1">
              <a:lnSpc>
                <a:spcPts val="4315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/>
              <a:t>Outline</a:t>
            </a:r>
          </a:p>
        </p:txBody>
      </p:sp>
      <p:sp>
        <p:nvSpPr>
          <p:cNvPr id="8" name="object 8"/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marL="12700" fontAlgn="auto">
              <a:lnSpc>
                <a:spcPts val="113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>
                <a:latin typeface="Tahoma"/>
                <a:cs typeface="Tahoma"/>
              </a:rPr>
              <a:t>Lecture 3: Random</a:t>
            </a:r>
            <a:r>
              <a:rPr spc="-65" dirty="0">
                <a:latin typeface="Tahoma"/>
                <a:cs typeface="Tahoma"/>
              </a:rPr>
              <a:t> </a:t>
            </a:r>
            <a:r>
              <a:rPr spc="-5" dirty="0">
                <a:latin typeface="Tahoma"/>
                <a:cs typeface="Tahoma"/>
              </a:rPr>
              <a:t>Graphs</a:t>
            </a:r>
          </a:p>
        </p:txBody>
      </p:sp>
      <p:sp>
        <p:nvSpPr>
          <p:cNvPr id="9224" name="object 9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marL="65088"/>
            <a:fld id="{B741D9CF-1E3B-434D-A528-BC83B419625F}" type="slidenum">
              <a:rPr lang="en-US" smtClean="0"/>
              <a:pPr marL="65088"/>
              <a:t>2</a:t>
            </a:fld>
            <a:endParaRPr lang="th-TH" smtClean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object 2"/>
          <p:cNvSpPr>
            <a:spLocks/>
          </p:cNvSpPr>
          <p:nvPr/>
        </p:nvSpPr>
        <p:spPr bwMode="auto">
          <a:xfrm>
            <a:off x="468313" y="1000125"/>
            <a:ext cx="8208962" cy="0"/>
          </a:xfrm>
          <a:custGeom>
            <a:avLst/>
            <a:gdLst>
              <a:gd name="T0" fmla="*/ 0 w 8209280"/>
              <a:gd name="T1" fmla="*/ 8208590 w 8209280"/>
              <a:gd name="T2" fmla="*/ 0 60000 65536"/>
              <a:gd name="T3" fmla="*/ 0 60000 65536"/>
              <a:gd name="T4" fmla="*/ 0 w 8209280"/>
              <a:gd name="T5" fmla="*/ 8209280 w 8209280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T4" t="0" r="T5" b="0"/>
            <a:pathLst>
              <a:path w="8209280">
                <a:moveTo>
                  <a:pt x="0" y="0"/>
                </a:moveTo>
                <a:lnTo>
                  <a:pt x="8208911" y="0"/>
                </a:lnTo>
              </a:path>
            </a:pathLst>
          </a:custGeom>
          <a:noFill/>
          <a:ln w="38100">
            <a:solidFill>
              <a:srgbClr val="6699FF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38914" name="object 3"/>
          <p:cNvSpPr>
            <a:spLocks noChangeArrowheads="1"/>
          </p:cNvSpPr>
          <p:nvPr/>
        </p:nvSpPr>
        <p:spPr bwMode="auto">
          <a:xfrm>
            <a:off x="180975" y="6383338"/>
            <a:ext cx="1441450" cy="328612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38915" name="object 4"/>
          <p:cNvSpPr>
            <a:spLocks noChangeArrowheads="1"/>
          </p:cNvSpPr>
          <p:nvPr/>
        </p:nvSpPr>
        <p:spPr bwMode="auto">
          <a:xfrm>
            <a:off x="1693863" y="6383338"/>
            <a:ext cx="1147762" cy="379412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36575" y="1116013"/>
            <a:ext cx="3119438" cy="365125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355600" indent="-34290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  <a:tabLst>
                <a:tab pos="354965" algn="l"/>
                <a:tab pos="355600" algn="l"/>
              </a:tabLst>
              <a:defRPr/>
            </a:pPr>
            <a:r>
              <a:rPr sz="2400" spc="-10" dirty="0">
                <a:latin typeface="Tahoma"/>
                <a:cs typeface="Tahoma"/>
              </a:rPr>
              <a:t>In general, </a:t>
            </a:r>
            <a:r>
              <a:rPr sz="2400" spc="-5" dirty="0">
                <a:latin typeface="Tahoma"/>
                <a:cs typeface="Tahoma"/>
              </a:rPr>
              <a:t>we</a:t>
            </a:r>
            <a:r>
              <a:rPr sz="2400" spc="-55" dirty="0">
                <a:latin typeface="Tahoma"/>
                <a:cs typeface="Tahoma"/>
              </a:rPr>
              <a:t> </a:t>
            </a:r>
            <a:r>
              <a:rPr sz="2400" spc="-5" dirty="0">
                <a:latin typeface="Tahoma"/>
                <a:cs typeface="Tahoma"/>
              </a:rPr>
              <a:t>know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38917" name="object 6"/>
          <p:cNvSpPr txBox="1">
            <a:spLocks noChangeArrowheads="1"/>
          </p:cNvSpPr>
          <p:nvPr/>
        </p:nvSpPr>
        <p:spPr bwMode="auto">
          <a:xfrm>
            <a:off x="536575" y="2846388"/>
            <a:ext cx="7788275" cy="760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marL="355600" indent="-342900">
              <a:lnSpc>
                <a:spcPct val="103000"/>
              </a:lnSpc>
              <a:buFont typeface="Arial" charset="0"/>
              <a:buChar char="•"/>
              <a:tabLst>
                <a:tab pos="354013" algn="l"/>
                <a:tab pos="355600" algn="l"/>
              </a:tabLst>
            </a:pPr>
            <a:r>
              <a:rPr lang="th-TH" sz="2400">
                <a:latin typeface="Tahoma" pitchFamily="34" charset="0"/>
                <a:cs typeface="Tahoma" pitchFamily="34" charset="0"/>
              </a:rPr>
              <a:t>For a graph with </a:t>
            </a:r>
            <a:r>
              <a:rPr lang="th-TH" sz="2400" i="1">
                <a:latin typeface="Consolas" pitchFamily="49" charset="0"/>
                <a:cs typeface="Consolas" pitchFamily="49" charset="0"/>
              </a:rPr>
              <a:t>n </a:t>
            </a:r>
            <a:r>
              <a:rPr lang="th-TH" sz="2400">
                <a:latin typeface="Tahoma" pitchFamily="34" charset="0"/>
                <a:cs typeface="Tahoma" pitchFamily="34" charset="0"/>
              </a:rPr>
              <a:t>nodes and probability </a:t>
            </a:r>
            <a:r>
              <a:rPr lang="th-TH" sz="2400" i="1">
                <a:latin typeface="Consolas" pitchFamily="49" charset="0"/>
                <a:cs typeface="Consolas" pitchFamily="49" charset="0"/>
              </a:rPr>
              <a:t>p </a:t>
            </a:r>
            <a:r>
              <a:rPr lang="th-TH" sz="2400">
                <a:latin typeface="Tahoma" pitchFamily="34" charset="0"/>
                <a:cs typeface="Tahoma" pitchFamily="34" charset="0"/>
              </a:rPr>
              <a:t>of an edge  existing between any two nodes, the average degree is</a:t>
            </a:r>
          </a:p>
        </p:txBody>
      </p:sp>
      <p:sp>
        <p:nvSpPr>
          <p:cNvPr id="38918" name="object 7"/>
          <p:cNvSpPr>
            <a:spLocks noChangeArrowheads="1"/>
          </p:cNvSpPr>
          <p:nvPr/>
        </p:nvSpPr>
        <p:spPr bwMode="auto">
          <a:xfrm>
            <a:off x="258763" y="254000"/>
            <a:ext cx="4902200" cy="754063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marL="9398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/>
              <a:t>What </a:t>
            </a:r>
            <a:r>
              <a:rPr dirty="0"/>
              <a:t>is </a:t>
            </a:r>
            <a:r>
              <a:rPr spc="-5" dirty="0"/>
              <a:t>the</a:t>
            </a:r>
            <a:r>
              <a:rPr spc="-105" dirty="0"/>
              <a:t> </a:t>
            </a:r>
            <a:r>
              <a:rPr spc="-5" dirty="0"/>
              <a:t>mean?</a:t>
            </a:r>
          </a:p>
        </p:txBody>
      </p:sp>
      <p:sp>
        <p:nvSpPr>
          <p:cNvPr id="38920" name="object 9"/>
          <p:cNvSpPr>
            <a:spLocks/>
          </p:cNvSpPr>
          <p:nvPr/>
        </p:nvSpPr>
        <p:spPr bwMode="auto">
          <a:xfrm>
            <a:off x="2500313" y="1643063"/>
            <a:ext cx="3938587" cy="793750"/>
          </a:xfrm>
          <a:custGeom>
            <a:avLst/>
            <a:gdLst>
              <a:gd name="T0" fmla="*/ 0 w 3938270"/>
              <a:gd name="T1" fmla="*/ 0 h 794385"/>
              <a:gd name="T2" fmla="*/ 3938523 w 3938270"/>
              <a:gd name="T3" fmla="*/ 0 h 794385"/>
              <a:gd name="T4" fmla="*/ 3938523 w 3938270"/>
              <a:gd name="T5" fmla="*/ 793762 h 794385"/>
              <a:gd name="T6" fmla="*/ 0 w 3938270"/>
              <a:gd name="T7" fmla="*/ 793762 h 794385"/>
              <a:gd name="T8" fmla="*/ 0 w 3938270"/>
              <a:gd name="T9" fmla="*/ 0 h 79438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938270"/>
              <a:gd name="T16" fmla="*/ 0 h 794385"/>
              <a:gd name="T17" fmla="*/ 3938270 w 3938270"/>
              <a:gd name="T18" fmla="*/ 794385 h 79438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938270" h="794385">
                <a:moveTo>
                  <a:pt x="0" y="0"/>
                </a:moveTo>
                <a:lnTo>
                  <a:pt x="3938206" y="0"/>
                </a:lnTo>
                <a:lnTo>
                  <a:pt x="3938206" y="794397"/>
                </a:lnTo>
                <a:lnTo>
                  <a:pt x="0" y="794397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0" name="object 10"/>
          <p:cNvSpPr txBox="1"/>
          <p:nvPr/>
        </p:nvSpPr>
        <p:spPr>
          <a:xfrm>
            <a:off x="2500313" y="1643063"/>
            <a:ext cx="3938587" cy="793750"/>
          </a:xfrm>
          <a:prstGeom prst="rect">
            <a:avLst/>
          </a:prstGeom>
          <a:solidFill>
            <a:srgbClr val="FFFFFF"/>
          </a:solidFill>
          <a:ln w="25400">
            <a:solidFill>
              <a:srgbClr val="9BBA58"/>
            </a:solidFill>
          </a:ln>
        </p:spPr>
        <p:txBody>
          <a:bodyPr lIns="0" tIns="134620" rIns="0" bIns="0">
            <a:spAutoFit/>
          </a:bodyPr>
          <a:lstStyle/>
          <a:p>
            <a:pPr marL="218440" fontAlgn="auto">
              <a:spcBef>
                <a:spcPts val="1060"/>
              </a:spcBef>
              <a:spcAft>
                <a:spcPts val="0"/>
              </a:spcAft>
              <a:tabLst>
                <a:tab pos="617855" algn="l"/>
              </a:tabLst>
              <a:defRPr/>
            </a:pPr>
            <a:r>
              <a:rPr sz="2950" i="1" spc="-90" dirty="0">
                <a:latin typeface="Symbol"/>
                <a:cs typeface="Symbol"/>
              </a:rPr>
              <a:t></a:t>
            </a:r>
            <a:r>
              <a:rPr sz="2950" spc="-90" dirty="0">
                <a:latin typeface="Times New Roman"/>
                <a:cs typeface="Times New Roman"/>
              </a:rPr>
              <a:t>	</a:t>
            </a:r>
            <a:r>
              <a:rPr dirty="0">
                <a:latin typeface="Consolas"/>
                <a:cs typeface="Consolas"/>
              </a:rPr>
              <a:t>= E[</a:t>
            </a:r>
            <a:r>
              <a:rPr i="1" dirty="0">
                <a:latin typeface="Consolas"/>
                <a:cs typeface="Consolas"/>
              </a:rPr>
              <a:t>X</a:t>
            </a:r>
            <a:r>
              <a:rPr dirty="0">
                <a:latin typeface="Consolas"/>
                <a:cs typeface="Consolas"/>
              </a:rPr>
              <a:t>] =</a:t>
            </a:r>
            <a:r>
              <a:rPr spc="-125" dirty="0">
                <a:latin typeface="Consolas"/>
                <a:cs typeface="Consolas"/>
              </a:rPr>
              <a:t> </a:t>
            </a:r>
            <a:r>
              <a:rPr dirty="0">
                <a:latin typeface="Symbol"/>
                <a:cs typeface="Symbol"/>
              </a:rPr>
              <a:t></a:t>
            </a:r>
            <a:r>
              <a:rPr i="1" dirty="0">
                <a:latin typeface="Consolas"/>
                <a:cs typeface="Consolas"/>
              </a:rPr>
              <a:t>xP</a:t>
            </a:r>
            <a:r>
              <a:rPr sz="2775" i="1" baseline="-21021" dirty="0">
                <a:latin typeface="Consolas"/>
                <a:cs typeface="Consolas"/>
              </a:rPr>
              <a:t>X</a:t>
            </a:r>
            <a:r>
              <a:rPr dirty="0">
                <a:latin typeface="Consolas"/>
                <a:cs typeface="Consolas"/>
              </a:rPr>
              <a:t>(</a:t>
            </a:r>
            <a:r>
              <a:rPr i="1" dirty="0">
                <a:latin typeface="Consolas"/>
                <a:cs typeface="Consolas"/>
              </a:rPr>
              <a:t>x</a:t>
            </a:r>
            <a:r>
              <a:rPr dirty="0">
                <a:latin typeface="Consolas"/>
                <a:cs typeface="Consolas"/>
              </a:rPr>
              <a:t>)</a:t>
            </a:r>
            <a:endParaRPr>
              <a:latin typeface="Consolas"/>
              <a:cs typeface="Consolas"/>
            </a:endParaRPr>
          </a:p>
        </p:txBody>
      </p:sp>
      <p:sp>
        <p:nvSpPr>
          <p:cNvPr id="38922" name="object 11"/>
          <p:cNvSpPr>
            <a:spLocks/>
          </p:cNvSpPr>
          <p:nvPr/>
        </p:nvSpPr>
        <p:spPr bwMode="auto">
          <a:xfrm>
            <a:off x="2085975" y="3857625"/>
            <a:ext cx="4914900" cy="1657350"/>
          </a:xfrm>
          <a:custGeom>
            <a:avLst/>
            <a:gdLst>
              <a:gd name="T0" fmla="*/ 0 w 4914900"/>
              <a:gd name="T1" fmla="*/ 0 h 1656714"/>
              <a:gd name="T2" fmla="*/ 4914440 w 4914900"/>
              <a:gd name="T3" fmla="*/ 0 h 1656714"/>
              <a:gd name="T4" fmla="*/ 4914440 w 4914900"/>
              <a:gd name="T5" fmla="*/ 1656817 h 1656714"/>
              <a:gd name="T6" fmla="*/ 0 w 4914900"/>
              <a:gd name="T7" fmla="*/ 1656817 h 1656714"/>
              <a:gd name="T8" fmla="*/ 0 w 4914900"/>
              <a:gd name="T9" fmla="*/ 0 h 165671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914900"/>
              <a:gd name="T16" fmla="*/ 0 h 1656714"/>
              <a:gd name="T17" fmla="*/ 4914900 w 4914900"/>
              <a:gd name="T18" fmla="*/ 1656714 h 165671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914900" h="1656714">
                <a:moveTo>
                  <a:pt x="0" y="0"/>
                </a:moveTo>
                <a:lnTo>
                  <a:pt x="4914442" y="0"/>
                </a:lnTo>
                <a:lnTo>
                  <a:pt x="4914442" y="1656181"/>
                </a:lnTo>
                <a:lnTo>
                  <a:pt x="0" y="165618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38923" name="object 12"/>
          <p:cNvSpPr>
            <a:spLocks/>
          </p:cNvSpPr>
          <p:nvPr/>
        </p:nvSpPr>
        <p:spPr bwMode="auto">
          <a:xfrm>
            <a:off x="2085975" y="3857625"/>
            <a:ext cx="4914900" cy="1657350"/>
          </a:xfrm>
          <a:custGeom>
            <a:avLst/>
            <a:gdLst>
              <a:gd name="T0" fmla="*/ 0 w 4914900"/>
              <a:gd name="T1" fmla="*/ 0 h 1656714"/>
              <a:gd name="T2" fmla="*/ 4914440 w 4914900"/>
              <a:gd name="T3" fmla="*/ 0 h 1656714"/>
              <a:gd name="T4" fmla="*/ 4914440 w 4914900"/>
              <a:gd name="T5" fmla="*/ 1656817 h 1656714"/>
              <a:gd name="T6" fmla="*/ 0 w 4914900"/>
              <a:gd name="T7" fmla="*/ 1656817 h 1656714"/>
              <a:gd name="T8" fmla="*/ 0 w 4914900"/>
              <a:gd name="T9" fmla="*/ 0 h 165671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914900"/>
              <a:gd name="T16" fmla="*/ 0 h 1656714"/>
              <a:gd name="T17" fmla="*/ 4914900 w 4914900"/>
              <a:gd name="T18" fmla="*/ 1656714 h 165671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914900" h="1656714">
                <a:moveTo>
                  <a:pt x="0" y="0"/>
                </a:moveTo>
                <a:lnTo>
                  <a:pt x="4914442" y="0"/>
                </a:lnTo>
                <a:lnTo>
                  <a:pt x="4914442" y="1656181"/>
                </a:lnTo>
                <a:lnTo>
                  <a:pt x="0" y="1656181"/>
                </a:lnTo>
                <a:lnTo>
                  <a:pt x="0" y="0"/>
                </a:lnTo>
                <a:close/>
              </a:path>
            </a:pathLst>
          </a:custGeom>
          <a:noFill/>
          <a:ln w="25400">
            <a:solidFill>
              <a:srgbClr val="F79546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3" name="object 13"/>
          <p:cNvSpPr txBox="1"/>
          <p:nvPr/>
        </p:nvSpPr>
        <p:spPr>
          <a:xfrm>
            <a:off x="2290763" y="4029075"/>
            <a:ext cx="4508500" cy="447675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dirty="0">
                <a:latin typeface="Consolas"/>
                <a:cs typeface="Consolas"/>
              </a:rPr>
              <a:t>E[</a:t>
            </a:r>
            <a:r>
              <a:rPr i="1" dirty="0">
                <a:latin typeface="Consolas"/>
                <a:cs typeface="Consolas"/>
              </a:rPr>
              <a:t>K</a:t>
            </a:r>
            <a:r>
              <a:rPr dirty="0">
                <a:latin typeface="Consolas"/>
                <a:cs typeface="Consolas"/>
              </a:rPr>
              <a:t>] =</a:t>
            </a:r>
            <a:r>
              <a:rPr spc="-65" dirty="0">
                <a:latin typeface="Consolas"/>
                <a:cs typeface="Consolas"/>
              </a:rPr>
              <a:t> </a:t>
            </a:r>
            <a:r>
              <a:rPr dirty="0">
                <a:latin typeface="Symbol"/>
                <a:cs typeface="Symbol"/>
              </a:rPr>
              <a:t></a:t>
            </a:r>
            <a:r>
              <a:rPr i="1" dirty="0">
                <a:latin typeface="Consolas"/>
                <a:cs typeface="Consolas"/>
              </a:rPr>
              <a:t>k</a:t>
            </a:r>
            <a:r>
              <a:rPr dirty="0">
                <a:latin typeface="Consolas"/>
                <a:cs typeface="Consolas"/>
              </a:rPr>
              <a:t>(</a:t>
            </a:r>
            <a:r>
              <a:rPr sz="2775" i="1" baseline="30030" dirty="0">
                <a:latin typeface="Consolas"/>
                <a:cs typeface="Consolas"/>
              </a:rPr>
              <a:t>n–</a:t>
            </a:r>
            <a:r>
              <a:rPr sz="2775" baseline="30030" dirty="0">
                <a:latin typeface="Consolas"/>
                <a:cs typeface="Consolas"/>
              </a:rPr>
              <a:t>1</a:t>
            </a:r>
            <a:r>
              <a:rPr dirty="0">
                <a:latin typeface="Consolas"/>
                <a:cs typeface="Consolas"/>
              </a:rPr>
              <a:t>)</a:t>
            </a:r>
            <a:r>
              <a:rPr i="1" dirty="0">
                <a:latin typeface="Consolas"/>
                <a:cs typeface="Consolas"/>
              </a:rPr>
              <a:t>p</a:t>
            </a:r>
            <a:r>
              <a:rPr sz="2775" i="1" baseline="25525" dirty="0">
                <a:latin typeface="Consolas"/>
                <a:cs typeface="Consolas"/>
              </a:rPr>
              <a:t>k</a:t>
            </a:r>
            <a:r>
              <a:rPr dirty="0">
                <a:latin typeface="Consolas"/>
                <a:cs typeface="Consolas"/>
              </a:rPr>
              <a:t>(1–</a:t>
            </a:r>
            <a:r>
              <a:rPr i="1" dirty="0">
                <a:latin typeface="Consolas"/>
                <a:cs typeface="Consolas"/>
              </a:rPr>
              <a:t>p</a:t>
            </a:r>
            <a:r>
              <a:rPr dirty="0">
                <a:latin typeface="Consolas"/>
                <a:cs typeface="Consolas"/>
              </a:rPr>
              <a:t>)</a:t>
            </a:r>
            <a:r>
              <a:rPr sz="2775" i="1" baseline="25525" dirty="0">
                <a:latin typeface="Consolas"/>
                <a:cs typeface="Consolas"/>
              </a:rPr>
              <a:t>n</a:t>
            </a:r>
            <a:r>
              <a:rPr sz="2775" baseline="25525" dirty="0">
                <a:latin typeface="Consolas"/>
                <a:cs typeface="Consolas"/>
              </a:rPr>
              <a:t>–1–</a:t>
            </a:r>
            <a:r>
              <a:rPr sz="2775" i="1" baseline="25525" dirty="0">
                <a:latin typeface="Consolas"/>
                <a:cs typeface="Consolas"/>
              </a:rPr>
              <a:t>k</a:t>
            </a:r>
            <a:endParaRPr sz="2775" baseline="25525">
              <a:latin typeface="Consolas"/>
              <a:cs typeface="Consolas"/>
            </a:endParaRPr>
          </a:p>
        </p:txBody>
      </p:sp>
      <p:sp>
        <p:nvSpPr>
          <p:cNvPr id="15" name="object 15"/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marL="12700" fontAlgn="auto">
              <a:lnSpc>
                <a:spcPts val="113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>
                <a:latin typeface="Tahoma"/>
                <a:cs typeface="Tahoma"/>
              </a:rPr>
              <a:t>Lecture 3: Random</a:t>
            </a:r>
            <a:r>
              <a:rPr spc="-65" dirty="0">
                <a:latin typeface="Tahoma"/>
                <a:cs typeface="Tahoma"/>
              </a:rPr>
              <a:t> </a:t>
            </a:r>
            <a:r>
              <a:rPr spc="-5" dirty="0">
                <a:latin typeface="Tahoma"/>
                <a:cs typeface="Tahoma"/>
              </a:rPr>
              <a:t>Graphs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8335963" y="6492875"/>
            <a:ext cx="187325" cy="153988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lnSpc>
                <a:spcPts val="113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z="1000" b="1" spc="-5" dirty="0">
                <a:solidFill>
                  <a:srgbClr val="1F487C"/>
                </a:solidFill>
                <a:latin typeface="Tahoma"/>
                <a:cs typeface="Tahoma"/>
              </a:rPr>
              <a:t>20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38927" name="object 14"/>
          <p:cNvSpPr txBox="1">
            <a:spLocks noChangeArrowheads="1"/>
          </p:cNvSpPr>
          <p:nvPr/>
        </p:nvSpPr>
        <p:spPr bwMode="auto">
          <a:xfrm>
            <a:off x="3265488" y="4254500"/>
            <a:ext cx="1565275" cy="1074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r">
              <a:lnSpc>
                <a:spcPts val="1888"/>
              </a:lnSpc>
            </a:pPr>
            <a:r>
              <a:rPr lang="th-TH" sz="1800" i="1">
                <a:latin typeface="Consolas" pitchFamily="49" charset="0"/>
                <a:cs typeface="Consolas" pitchFamily="49" charset="0"/>
              </a:rPr>
              <a:t>k</a:t>
            </a:r>
            <a:endParaRPr lang="th-TH" sz="1800">
              <a:latin typeface="Consolas" pitchFamily="49" charset="0"/>
              <a:cs typeface="Consolas" pitchFamily="49" charset="0"/>
            </a:endParaRPr>
          </a:p>
          <a:p>
            <a:pPr>
              <a:lnSpc>
                <a:spcPts val="3025"/>
              </a:lnSpc>
            </a:pPr>
            <a:r>
              <a:rPr lang="th-TH">
                <a:latin typeface="Consolas" pitchFamily="49" charset="0"/>
                <a:cs typeface="Consolas" pitchFamily="49" charset="0"/>
              </a:rPr>
              <a:t>= (</a:t>
            </a:r>
            <a:r>
              <a:rPr lang="th-TH" i="1">
                <a:latin typeface="Consolas" pitchFamily="49" charset="0"/>
                <a:cs typeface="Consolas" pitchFamily="49" charset="0"/>
              </a:rPr>
              <a:t>n</a:t>
            </a:r>
            <a:r>
              <a:rPr lang="th-TH">
                <a:latin typeface="Consolas" pitchFamily="49" charset="0"/>
                <a:cs typeface="Consolas" pitchFamily="49" charset="0"/>
              </a:rPr>
              <a:t>–1)</a:t>
            </a:r>
            <a:r>
              <a:rPr lang="th-TH" i="1">
                <a:latin typeface="Consolas" pitchFamily="49" charset="0"/>
                <a:cs typeface="Consolas" pitchFamily="49" charset="0"/>
              </a:rPr>
              <a:t>p</a:t>
            </a:r>
            <a:endParaRPr lang="th-TH">
              <a:latin typeface="Consolas" pitchFamily="49" charset="0"/>
              <a:cs typeface="Consolas" pitchFamily="49" charset="0"/>
            </a:endParaRPr>
          </a:p>
          <a:p>
            <a:pPr>
              <a:spcBef>
                <a:spcPts val="25"/>
              </a:spcBef>
            </a:pPr>
            <a:r>
              <a:rPr lang="th-TH">
                <a:latin typeface="Symbol" pitchFamily="18" charset="2"/>
                <a:cs typeface="Cordia New" pitchFamily="34" charset="-34"/>
              </a:rPr>
              <a:t></a:t>
            </a:r>
            <a:r>
              <a:rPr lang="th-TH">
                <a:latin typeface="Times New Roman" pitchFamily="18" charset="0"/>
                <a:cs typeface="Times New Roman" pitchFamily="18" charset="0"/>
              </a:rPr>
              <a:t>	</a:t>
            </a:r>
            <a:r>
              <a:rPr lang="th-TH" i="1">
                <a:latin typeface="Consolas" pitchFamily="49" charset="0"/>
                <a:cs typeface="Consolas" pitchFamily="49" charset="0"/>
              </a:rPr>
              <a:t>np</a:t>
            </a:r>
            <a:endParaRPr lang="th-TH">
              <a:latin typeface="Consolas" pitchFamily="49" charset="0"/>
              <a:cs typeface="Consolas" pitchFamily="49" charset="0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object 2"/>
          <p:cNvSpPr>
            <a:spLocks/>
          </p:cNvSpPr>
          <p:nvPr/>
        </p:nvSpPr>
        <p:spPr bwMode="auto">
          <a:xfrm>
            <a:off x="468313" y="1000125"/>
            <a:ext cx="8208962" cy="0"/>
          </a:xfrm>
          <a:custGeom>
            <a:avLst/>
            <a:gdLst>
              <a:gd name="T0" fmla="*/ 0 w 8209280"/>
              <a:gd name="T1" fmla="*/ 8208590 w 8209280"/>
              <a:gd name="T2" fmla="*/ 0 60000 65536"/>
              <a:gd name="T3" fmla="*/ 0 60000 65536"/>
              <a:gd name="T4" fmla="*/ 0 w 8209280"/>
              <a:gd name="T5" fmla="*/ 8209280 w 8209280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T4" t="0" r="T5" b="0"/>
            <a:pathLst>
              <a:path w="8209280">
                <a:moveTo>
                  <a:pt x="0" y="0"/>
                </a:moveTo>
                <a:lnTo>
                  <a:pt x="8208911" y="0"/>
                </a:lnTo>
              </a:path>
            </a:pathLst>
          </a:custGeom>
          <a:noFill/>
          <a:ln w="38100">
            <a:solidFill>
              <a:srgbClr val="6699FF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40962" name="object 3"/>
          <p:cNvSpPr>
            <a:spLocks noChangeArrowheads="1"/>
          </p:cNvSpPr>
          <p:nvPr/>
        </p:nvSpPr>
        <p:spPr bwMode="auto">
          <a:xfrm>
            <a:off x="180975" y="6383338"/>
            <a:ext cx="1441450" cy="328612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40963" name="object 4"/>
          <p:cNvSpPr>
            <a:spLocks noChangeArrowheads="1"/>
          </p:cNvSpPr>
          <p:nvPr/>
        </p:nvSpPr>
        <p:spPr bwMode="auto">
          <a:xfrm>
            <a:off x="1693863" y="6383338"/>
            <a:ext cx="1147762" cy="379412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36575" y="1116013"/>
            <a:ext cx="3119438" cy="365125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355600" indent="-34290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  <a:tabLst>
                <a:tab pos="354965" algn="l"/>
                <a:tab pos="355600" algn="l"/>
              </a:tabLst>
              <a:defRPr/>
            </a:pPr>
            <a:r>
              <a:rPr sz="2400" spc="-10" dirty="0">
                <a:latin typeface="Tahoma"/>
                <a:cs typeface="Tahoma"/>
              </a:rPr>
              <a:t>In general, </a:t>
            </a:r>
            <a:r>
              <a:rPr sz="2400" spc="-5" dirty="0">
                <a:latin typeface="Tahoma"/>
                <a:cs typeface="Tahoma"/>
              </a:rPr>
              <a:t>we</a:t>
            </a:r>
            <a:r>
              <a:rPr sz="2400" spc="-55" dirty="0">
                <a:latin typeface="Tahoma"/>
                <a:cs typeface="Tahoma"/>
              </a:rPr>
              <a:t> </a:t>
            </a:r>
            <a:r>
              <a:rPr sz="2400" spc="-5" dirty="0">
                <a:latin typeface="Tahoma"/>
                <a:cs typeface="Tahoma"/>
              </a:rPr>
              <a:t>know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40965" name="object 6"/>
          <p:cNvSpPr txBox="1">
            <a:spLocks noChangeArrowheads="1"/>
          </p:cNvSpPr>
          <p:nvPr/>
        </p:nvSpPr>
        <p:spPr bwMode="auto">
          <a:xfrm>
            <a:off x="536575" y="2846388"/>
            <a:ext cx="7880350" cy="1127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5715" rIns="0" bIns="0">
            <a:spAutoFit/>
          </a:bodyPr>
          <a:lstStyle/>
          <a:p>
            <a:pPr marL="355600" indent="-342900">
              <a:lnSpc>
                <a:spcPct val="102000"/>
              </a:lnSpc>
              <a:spcBef>
                <a:spcPts val="50"/>
              </a:spcBef>
              <a:buFont typeface="Arial" charset="0"/>
              <a:buChar char="•"/>
              <a:tabLst>
                <a:tab pos="354013" algn="l"/>
                <a:tab pos="355600" algn="l"/>
              </a:tabLst>
            </a:pPr>
            <a:r>
              <a:rPr lang="th-TH" sz="2400">
                <a:latin typeface="Tahoma" pitchFamily="34" charset="0"/>
                <a:cs typeface="Tahoma" pitchFamily="34" charset="0"/>
              </a:rPr>
              <a:t>For a graph with </a:t>
            </a:r>
            <a:r>
              <a:rPr lang="th-TH" sz="2400" i="1">
                <a:latin typeface="Consolas" pitchFamily="49" charset="0"/>
                <a:cs typeface="Consolas" pitchFamily="49" charset="0"/>
              </a:rPr>
              <a:t>n </a:t>
            </a:r>
            <a:r>
              <a:rPr lang="th-TH" sz="2400">
                <a:latin typeface="Tahoma" pitchFamily="34" charset="0"/>
                <a:cs typeface="Tahoma" pitchFamily="34" charset="0"/>
              </a:rPr>
              <a:t>nodes and probability </a:t>
            </a:r>
            <a:r>
              <a:rPr lang="th-TH" sz="2400" i="1">
                <a:latin typeface="Consolas" pitchFamily="49" charset="0"/>
                <a:cs typeface="Consolas" pitchFamily="49" charset="0"/>
              </a:rPr>
              <a:t>p </a:t>
            </a:r>
            <a:r>
              <a:rPr lang="th-TH" sz="2400">
                <a:latin typeface="Tahoma" pitchFamily="34" charset="0"/>
                <a:cs typeface="Tahoma" pitchFamily="34" charset="0"/>
              </a:rPr>
              <a:t>of an edge  existing between any two nodes, the variance in degree  is</a:t>
            </a:r>
          </a:p>
        </p:txBody>
      </p:sp>
      <p:sp>
        <p:nvSpPr>
          <p:cNvPr id="40966" name="object 7"/>
          <p:cNvSpPr>
            <a:spLocks noChangeArrowheads="1"/>
          </p:cNvSpPr>
          <p:nvPr/>
        </p:nvSpPr>
        <p:spPr bwMode="auto">
          <a:xfrm>
            <a:off x="258763" y="254000"/>
            <a:ext cx="5581650" cy="754063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marL="9398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/>
              <a:t>What </a:t>
            </a:r>
            <a:r>
              <a:rPr dirty="0"/>
              <a:t>is </a:t>
            </a:r>
            <a:r>
              <a:rPr spc="-5" dirty="0"/>
              <a:t>the</a:t>
            </a:r>
            <a:r>
              <a:rPr spc="-95" dirty="0"/>
              <a:t> </a:t>
            </a:r>
            <a:r>
              <a:rPr spc="-5" dirty="0"/>
              <a:t>variance?</a:t>
            </a:r>
          </a:p>
        </p:txBody>
      </p:sp>
      <p:sp>
        <p:nvSpPr>
          <p:cNvPr id="40968" name="object 9"/>
          <p:cNvSpPr>
            <a:spLocks/>
          </p:cNvSpPr>
          <p:nvPr/>
        </p:nvSpPr>
        <p:spPr bwMode="auto">
          <a:xfrm>
            <a:off x="1643063" y="1643063"/>
            <a:ext cx="6003925" cy="793750"/>
          </a:xfrm>
          <a:custGeom>
            <a:avLst/>
            <a:gdLst>
              <a:gd name="T0" fmla="*/ 0 w 6004559"/>
              <a:gd name="T1" fmla="*/ 0 h 794385"/>
              <a:gd name="T2" fmla="*/ 6003849 w 6004559"/>
              <a:gd name="T3" fmla="*/ 0 h 794385"/>
              <a:gd name="T4" fmla="*/ 6003849 w 6004559"/>
              <a:gd name="T5" fmla="*/ 793762 h 794385"/>
              <a:gd name="T6" fmla="*/ 0 w 6004559"/>
              <a:gd name="T7" fmla="*/ 793762 h 794385"/>
              <a:gd name="T8" fmla="*/ 0 w 6004559"/>
              <a:gd name="T9" fmla="*/ 0 h 79438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004559"/>
              <a:gd name="T16" fmla="*/ 0 h 794385"/>
              <a:gd name="T17" fmla="*/ 6004559 w 6004559"/>
              <a:gd name="T18" fmla="*/ 794385 h 79438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004559" h="794385">
                <a:moveTo>
                  <a:pt x="0" y="0"/>
                </a:moveTo>
                <a:lnTo>
                  <a:pt x="6004483" y="0"/>
                </a:lnTo>
                <a:lnTo>
                  <a:pt x="6004483" y="794397"/>
                </a:lnTo>
                <a:lnTo>
                  <a:pt x="0" y="794397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40969" name="object 10"/>
          <p:cNvSpPr>
            <a:spLocks/>
          </p:cNvSpPr>
          <p:nvPr/>
        </p:nvSpPr>
        <p:spPr bwMode="auto">
          <a:xfrm>
            <a:off x="1643063" y="1643063"/>
            <a:ext cx="6003925" cy="793750"/>
          </a:xfrm>
          <a:custGeom>
            <a:avLst/>
            <a:gdLst>
              <a:gd name="T0" fmla="*/ 0 w 6004559"/>
              <a:gd name="T1" fmla="*/ 0 h 794385"/>
              <a:gd name="T2" fmla="*/ 6003849 w 6004559"/>
              <a:gd name="T3" fmla="*/ 0 h 794385"/>
              <a:gd name="T4" fmla="*/ 6003849 w 6004559"/>
              <a:gd name="T5" fmla="*/ 793762 h 794385"/>
              <a:gd name="T6" fmla="*/ 0 w 6004559"/>
              <a:gd name="T7" fmla="*/ 793762 h 794385"/>
              <a:gd name="T8" fmla="*/ 0 w 6004559"/>
              <a:gd name="T9" fmla="*/ 0 h 79438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004559"/>
              <a:gd name="T16" fmla="*/ 0 h 794385"/>
              <a:gd name="T17" fmla="*/ 6004559 w 6004559"/>
              <a:gd name="T18" fmla="*/ 794385 h 79438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004559" h="794385">
                <a:moveTo>
                  <a:pt x="0" y="0"/>
                </a:moveTo>
                <a:lnTo>
                  <a:pt x="6004483" y="0"/>
                </a:lnTo>
                <a:lnTo>
                  <a:pt x="6004483" y="794397"/>
                </a:lnTo>
                <a:lnTo>
                  <a:pt x="0" y="794397"/>
                </a:lnTo>
                <a:lnTo>
                  <a:pt x="0" y="0"/>
                </a:lnTo>
                <a:close/>
              </a:path>
            </a:pathLst>
          </a:custGeom>
          <a:noFill/>
          <a:ln w="25400">
            <a:solidFill>
              <a:srgbClr val="9BBA58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1" name="object 11"/>
          <p:cNvSpPr txBox="1"/>
          <p:nvPr/>
        </p:nvSpPr>
        <p:spPr>
          <a:xfrm>
            <a:off x="1917700" y="1684338"/>
            <a:ext cx="344488" cy="547687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4425" i="1" spc="-135" baseline="-16007" dirty="0">
                <a:latin typeface="Symbol"/>
                <a:cs typeface="Symbol"/>
              </a:rPr>
              <a:t></a:t>
            </a:r>
            <a:r>
              <a:rPr sz="1850" spc="5" dirty="0">
                <a:latin typeface="Consolas"/>
                <a:cs typeface="Consolas"/>
              </a:rPr>
              <a:t>2</a:t>
            </a:r>
            <a:endParaRPr sz="1850">
              <a:latin typeface="Consolas"/>
              <a:cs typeface="Consola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455863" y="1790700"/>
            <a:ext cx="4919662" cy="523875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dirty="0">
                <a:latin typeface="Consolas"/>
                <a:cs typeface="Consolas"/>
              </a:rPr>
              <a:t>= </a:t>
            </a:r>
            <a:r>
              <a:rPr spc="-10" dirty="0">
                <a:latin typeface="Consolas"/>
                <a:cs typeface="Consolas"/>
              </a:rPr>
              <a:t>E[(</a:t>
            </a:r>
            <a:r>
              <a:rPr i="1" spc="-10" dirty="0">
                <a:latin typeface="Consolas"/>
                <a:cs typeface="Consolas"/>
              </a:rPr>
              <a:t>X</a:t>
            </a:r>
            <a:r>
              <a:rPr spc="-10" dirty="0">
                <a:latin typeface="Consolas"/>
                <a:cs typeface="Consolas"/>
              </a:rPr>
              <a:t>–</a:t>
            </a:r>
            <a:r>
              <a:rPr sz="2950" i="1" spc="-10" dirty="0">
                <a:latin typeface="Symbol"/>
                <a:cs typeface="Symbol"/>
              </a:rPr>
              <a:t></a:t>
            </a:r>
            <a:r>
              <a:rPr spc="-10" dirty="0">
                <a:latin typeface="Consolas"/>
                <a:cs typeface="Consolas"/>
              </a:rPr>
              <a:t>)</a:t>
            </a:r>
            <a:r>
              <a:rPr sz="2775" spc="-15" baseline="25525" dirty="0">
                <a:latin typeface="Consolas"/>
                <a:cs typeface="Consolas"/>
              </a:rPr>
              <a:t>2</a:t>
            </a:r>
            <a:r>
              <a:rPr spc="-10" dirty="0">
                <a:latin typeface="Consolas"/>
                <a:cs typeface="Consolas"/>
              </a:rPr>
              <a:t>] </a:t>
            </a:r>
            <a:r>
              <a:rPr dirty="0">
                <a:latin typeface="Consolas"/>
                <a:cs typeface="Consolas"/>
              </a:rPr>
              <a:t>=</a:t>
            </a:r>
            <a:r>
              <a:rPr spc="-65" dirty="0">
                <a:latin typeface="Consolas"/>
                <a:cs typeface="Consolas"/>
              </a:rPr>
              <a:t> </a:t>
            </a:r>
            <a:r>
              <a:rPr spc="-10" dirty="0">
                <a:latin typeface="Symbol"/>
                <a:cs typeface="Symbol"/>
              </a:rPr>
              <a:t></a:t>
            </a:r>
            <a:r>
              <a:rPr spc="-10" dirty="0">
                <a:latin typeface="Consolas"/>
                <a:cs typeface="Consolas"/>
              </a:rPr>
              <a:t>(</a:t>
            </a:r>
            <a:r>
              <a:rPr i="1" spc="-10" dirty="0">
                <a:latin typeface="Consolas"/>
                <a:cs typeface="Consolas"/>
              </a:rPr>
              <a:t>x</a:t>
            </a:r>
            <a:r>
              <a:rPr spc="-10" dirty="0">
                <a:latin typeface="Consolas"/>
                <a:cs typeface="Consolas"/>
              </a:rPr>
              <a:t>–</a:t>
            </a:r>
            <a:r>
              <a:rPr sz="2950" i="1" spc="-10" dirty="0">
                <a:latin typeface="Symbol"/>
                <a:cs typeface="Symbol"/>
              </a:rPr>
              <a:t></a:t>
            </a:r>
            <a:r>
              <a:rPr spc="-10" dirty="0">
                <a:latin typeface="Consolas"/>
                <a:cs typeface="Consolas"/>
              </a:rPr>
              <a:t>)</a:t>
            </a:r>
            <a:r>
              <a:rPr sz="2775" spc="-15" baseline="25525" dirty="0">
                <a:latin typeface="Consolas"/>
                <a:cs typeface="Consolas"/>
              </a:rPr>
              <a:t>2</a:t>
            </a:r>
            <a:r>
              <a:rPr i="1" spc="-10" dirty="0">
                <a:latin typeface="Consolas"/>
                <a:cs typeface="Consolas"/>
              </a:rPr>
              <a:t>P</a:t>
            </a:r>
            <a:r>
              <a:rPr sz="2775" i="1" spc="-15" baseline="-21021" dirty="0">
                <a:latin typeface="Consolas"/>
                <a:cs typeface="Consolas"/>
              </a:rPr>
              <a:t>X</a:t>
            </a:r>
            <a:r>
              <a:rPr spc="-10" dirty="0">
                <a:latin typeface="Consolas"/>
                <a:cs typeface="Consolas"/>
              </a:rPr>
              <a:t>(</a:t>
            </a:r>
            <a:r>
              <a:rPr i="1" spc="-10" dirty="0">
                <a:latin typeface="Consolas"/>
                <a:cs typeface="Consolas"/>
              </a:rPr>
              <a:t>x</a:t>
            </a:r>
            <a:r>
              <a:rPr spc="-10" dirty="0">
                <a:latin typeface="Consolas"/>
                <a:cs typeface="Consolas"/>
              </a:rPr>
              <a:t>)</a:t>
            </a:r>
            <a:endParaRPr>
              <a:latin typeface="Consolas"/>
              <a:cs typeface="Consolas"/>
            </a:endParaRPr>
          </a:p>
        </p:txBody>
      </p:sp>
      <p:sp>
        <p:nvSpPr>
          <p:cNvPr id="40972" name="object 13"/>
          <p:cNvSpPr>
            <a:spLocks/>
          </p:cNvSpPr>
          <p:nvPr/>
        </p:nvSpPr>
        <p:spPr bwMode="auto">
          <a:xfrm>
            <a:off x="1828800" y="3857625"/>
            <a:ext cx="5600700" cy="1657350"/>
          </a:xfrm>
          <a:custGeom>
            <a:avLst/>
            <a:gdLst>
              <a:gd name="T0" fmla="*/ 0 w 5600700"/>
              <a:gd name="T1" fmla="*/ 0 h 1656714"/>
              <a:gd name="T2" fmla="*/ 5600520 w 5600700"/>
              <a:gd name="T3" fmla="*/ 0 h 1656714"/>
              <a:gd name="T4" fmla="*/ 5600520 w 5600700"/>
              <a:gd name="T5" fmla="*/ 1656817 h 1656714"/>
              <a:gd name="T6" fmla="*/ 0 w 5600700"/>
              <a:gd name="T7" fmla="*/ 1656817 h 1656714"/>
              <a:gd name="T8" fmla="*/ 0 w 5600700"/>
              <a:gd name="T9" fmla="*/ 0 h 165671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5600700"/>
              <a:gd name="T16" fmla="*/ 0 h 1656714"/>
              <a:gd name="T17" fmla="*/ 5600700 w 5600700"/>
              <a:gd name="T18" fmla="*/ 1656714 h 165671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5600700" h="1656714">
                <a:moveTo>
                  <a:pt x="0" y="0"/>
                </a:moveTo>
                <a:lnTo>
                  <a:pt x="5600522" y="0"/>
                </a:lnTo>
                <a:lnTo>
                  <a:pt x="5600522" y="1656181"/>
                </a:lnTo>
                <a:lnTo>
                  <a:pt x="0" y="165618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40973" name="object 14"/>
          <p:cNvSpPr>
            <a:spLocks/>
          </p:cNvSpPr>
          <p:nvPr/>
        </p:nvSpPr>
        <p:spPr bwMode="auto">
          <a:xfrm>
            <a:off x="1828800" y="3857625"/>
            <a:ext cx="5600700" cy="1657350"/>
          </a:xfrm>
          <a:custGeom>
            <a:avLst/>
            <a:gdLst>
              <a:gd name="T0" fmla="*/ 0 w 5600700"/>
              <a:gd name="T1" fmla="*/ 0 h 1656714"/>
              <a:gd name="T2" fmla="*/ 5600520 w 5600700"/>
              <a:gd name="T3" fmla="*/ 0 h 1656714"/>
              <a:gd name="T4" fmla="*/ 5600520 w 5600700"/>
              <a:gd name="T5" fmla="*/ 1656817 h 1656714"/>
              <a:gd name="T6" fmla="*/ 0 w 5600700"/>
              <a:gd name="T7" fmla="*/ 1656817 h 1656714"/>
              <a:gd name="T8" fmla="*/ 0 w 5600700"/>
              <a:gd name="T9" fmla="*/ 0 h 165671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5600700"/>
              <a:gd name="T16" fmla="*/ 0 h 1656714"/>
              <a:gd name="T17" fmla="*/ 5600700 w 5600700"/>
              <a:gd name="T18" fmla="*/ 1656714 h 165671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5600700" h="1656714">
                <a:moveTo>
                  <a:pt x="0" y="0"/>
                </a:moveTo>
                <a:lnTo>
                  <a:pt x="5600522" y="0"/>
                </a:lnTo>
                <a:lnTo>
                  <a:pt x="5600522" y="1656181"/>
                </a:lnTo>
                <a:lnTo>
                  <a:pt x="0" y="1656181"/>
                </a:lnTo>
                <a:lnTo>
                  <a:pt x="0" y="0"/>
                </a:lnTo>
                <a:close/>
              </a:path>
            </a:pathLst>
          </a:custGeom>
          <a:noFill/>
          <a:ln w="25400">
            <a:solidFill>
              <a:srgbClr val="F79546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5" name="object 15"/>
          <p:cNvSpPr txBox="1"/>
          <p:nvPr/>
        </p:nvSpPr>
        <p:spPr>
          <a:xfrm>
            <a:off x="2371725" y="4041775"/>
            <a:ext cx="130175" cy="296863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850" spc="5" dirty="0">
                <a:latin typeface="Consolas"/>
                <a:cs typeface="Consolas"/>
              </a:rPr>
              <a:t>2</a:t>
            </a:r>
            <a:endParaRPr sz="1850">
              <a:latin typeface="Consolas"/>
              <a:cs typeface="Consolas"/>
            </a:endParaRPr>
          </a:p>
        </p:txBody>
      </p:sp>
      <p:sp>
        <p:nvSpPr>
          <p:cNvPr id="24" name="object 24"/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marL="12700" fontAlgn="auto">
              <a:lnSpc>
                <a:spcPts val="113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>
                <a:latin typeface="Tahoma"/>
                <a:cs typeface="Tahoma"/>
              </a:rPr>
              <a:t>Lecture 3: Random</a:t>
            </a:r>
            <a:r>
              <a:rPr spc="-65" dirty="0">
                <a:latin typeface="Tahoma"/>
                <a:cs typeface="Tahoma"/>
              </a:rPr>
              <a:t> </a:t>
            </a:r>
            <a:r>
              <a:rPr spc="-5" dirty="0">
                <a:latin typeface="Tahoma"/>
                <a:cs typeface="Tahoma"/>
              </a:rPr>
              <a:t>Graphs</a:t>
            </a:r>
          </a:p>
        </p:txBody>
      </p:sp>
      <p:sp>
        <p:nvSpPr>
          <p:cNvPr id="40976" name="object 25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marL="25400"/>
            <a:fld id="{95D49845-A3EF-4AFB-939D-1BC9080516BD}" type="slidenum">
              <a:rPr lang="en-US" smtClean="0"/>
              <a:pPr marL="25400"/>
              <a:t>21</a:t>
            </a:fld>
            <a:endParaRPr lang="th-TH" smtClean="0"/>
          </a:p>
        </p:txBody>
      </p:sp>
      <p:sp>
        <p:nvSpPr>
          <p:cNvPr id="16" name="object 16"/>
          <p:cNvSpPr txBox="1"/>
          <p:nvPr/>
        </p:nvSpPr>
        <p:spPr>
          <a:xfrm>
            <a:off x="4284663" y="4041775"/>
            <a:ext cx="131762" cy="296863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850" spc="5" dirty="0">
                <a:latin typeface="Consolas"/>
                <a:cs typeface="Consolas"/>
              </a:rPr>
              <a:t>2</a:t>
            </a:r>
            <a:endParaRPr sz="1850">
              <a:latin typeface="Consolas"/>
              <a:cs typeface="Consola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111375" y="4010025"/>
            <a:ext cx="2500313" cy="523875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2950" i="1" spc="-45" dirty="0">
                <a:latin typeface="Symbol"/>
                <a:cs typeface="Symbol"/>
              </a:rPr>
              <a:t></a:t>
            </a:r>
            <a:r>
              <a:rPr sz="2775" i="1" spc="-67" baseline="-21021" dirty="0">
                <a:latin typeface="Consolas"/>
                <a:cs typeface="Consolas"/>
              </a:rPr>
              <a:t>K </a:t>
            </a:r>
            <a:r>
              <a:rPr dirty="0">
                <a:latin typeface="Consolas"/>
                <a:cs typeface="Consolas"/>
              </a:rPr>
              <a:t>= </a:t>
            </a:r>
            <a:r>
              <a:rPr spc="-15" dirty="0">
                <a:latin typeface="Symbol"/>
                <a:cs typeface="Symbol"/>
              </a:rPr>
              <a:t></a:t>
            </a:r>
            <a:r>
              <a:rPr spc="-15" dirty="0">
                <a:latin typeface="Consolas"/>
                <a:cs typeface="Consolas"/>
              </a:rPr>
              <a:t>(</a:t>
            </a:r>
            <a:r>
              <a:rPr i="1" spc="-15" dirty="0">
                <a:latin typeface="Consolas"/>
                <a:cs typeface="Consolas"/>
              </a:rPr>
              <a:t>k</a:t>
            </a:r>
            <a:r>
              <a:rPr spc="-15" dirty="0">
                <a:latin typeface="Consolas"/>
                <a:cs typeface="Consolas"/>
              </a:rPr>
              <a:t>–</a:t>
            </a:r>
            <a:r>
              <a:rPr sz="2950" i="1" spc="-15" dirty="0">
                <a:latin typeface="Symbol"/>
                <a:cs typeface="Symbol"/>
              </a:rPr>
              <a:t></a:t>
            </a:r>
            <a:r>
              <a:rPr spc="-15" dirty="0">
                <a:latin typeface="Consolas"/>
                <a:cs typeface="Consolas"/>
              </a:rPr>
              <a:t>)</a:t>
            </a:r>
            <a:r>
              <a:rPr spc="-325" dirty="0">
                <a:latin typeface="Consolas"/>
                <a:cs typeface="Consolas"/>
              </a:rPr>
              <a:t> </a:t>
            </a:r>
            <a:r>
              <a:rPr dirty="0">
                <a:latin typeface="Consolas"/>
                <a:cs typeface="Consolas"/>
              </a:rPr>
              <a:t>(</a:t>
            </a:r>
            <a:endParaRPr>
              <a:latin typeface="Consolas"/>
              <a:cs typeface="Consola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741863" y="4254500"/>
            <a:ext cx="130175" cy="296863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850" i="1" spc="5" dirty="0">
                <a:latin typeface="Consolas"/>
                <a:cs typeface="Consolas"/>
              </a:rPr>
              <a:t>k</a:t>
            </a:r>
            <a:endParaRPr sz="1850">
              <a:latin typeface="Consolas"/>
              <a:cs typeface="Consola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611688" y="4024313"/>
            <a:ext cx="390525" cy="296862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850" i="1" spc="5" dirty="0">
                <a:latin typeface="Consolas"/>
                <a:cs typeface="Consolas"/>
              </a:rPr>
              <a:t>n–</a:t>
            </a:r>
            <a:r>
              <a:rPr sz="1850" spc="5" dirty="0">
                <a:latin typeface="Consolas"/>
                <a:cs typeface="Consolas"/>
              </a:rPr>
              <a:t>1</a:t>
            </a:r>
            <a:endParaRPr sz="1850">
              <a:latin typeface="Consolas"/>
              <a:cs typeface="Consola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392738" y="4041775"/>
            <a:ext cx="130175" cy="296863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850" i="1" spc="5" dirty="0">
                <a:latin typeface="Consolas"/>
                <a:cs typeface="Consolas"/>
              </a:rPr>
              <a:t>k</a:t>
            </a:r>
            <a:endParaRPr sz="1850">
              <a:latin typeface="Consolas"/>
              <a:cs typeface="Consola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002213" y="4029075"/>
            <a:ext cx="1497012" cy="447675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>
                <a:latin typeface="Consolas"/>
                <a:cs typeface="Consolas"/>
              </a:rPr>
              <a:t>)</a:t>
            </a:r>
            <a:r>
              <a:rPr i="1" spc="-5" dirty="0">
                <a:latin typeface="Consolas"/>
                <a:cs typeface="Consolas"/>
              </a:rPr>
              <a:t>p</a:t>
            </a:r>
            <a:r>
              <a:rPr i="1" spc="-600" dirty="0">
                <a:latin typeface="Consolas"/>
                <a:cs typeface="Consolas"/>
              </a:rPr>
              <a:t> </a:t>
            </a:r>
            <a:r>
              <a:rPr spc="-5" dirty="0">
                <a:latin typeface="Consolas"/>
                <a:cs typeface="Consolas"/>
              </a:rPr>
              <a:t>(1–</a:t>
            </a:r>
            <a:r>
              <a:rPr i="1" spc="-5" dirty="0">
                <a:latin typeface="Consolas"/>
                <a:cs typeface="Consolas"/>
              </a:rPr>
              <a:t>p</a:t>
            </a:r>
            <a:r>
              <a:rPr spc="-5" dirty="0">
                <a:latin typeface="Consolas"/>
                <a:cs typeface="Consolas"/>
              </a:rPr>
              <a:t>)</a:t>
            </a:r>
            <a:endParaRPr>
              <a:latin typeface="Consolas"/>
              <a:cs typeface="Consolas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499225" y="4041775"/>
            <a:ext cx="650875" cy="296863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850" i="1" spc="-5" dirty="0">
                <a:latin typeface="Consolas"/>
                <a:cs typeface="Consolas"/>
              </a:rPr>
              <a:t>n</a:t>
            </a:r>
            <a:r>
              <a:rPr sz="1850" spc="5" dirty="0">
                <a:latin typeface="Consolas"/>
                <a:cs typeface="Consolas"/>
              </a:rPr>
              <a:t>–1–</a:t>
            </a:r>
            <a:r>
              <a:rPr sz="1850" i="1" spc="5" dirty="0">
                <a:latin typeface="Consolas"/>
                <a:cs typeface="Consolas"/>
              </a:rPr>
              <a:t>k</a:t>
            </a:r>
            <a:endParaRPr sz="1850">
              <a:latin typeface="Consolas"/>
              <a:cs typeface="Consolas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695575" y="4451350"/>
            <a:ext cx="2543175" cy="877888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dirty="0">
                <a:latin typeface="Consolas"/>
                <a:cs typeface="Consolas"/>
              </a:rPr>
              <a:t>=</a:t>
            </a:r>
            <a:r>
              <a:rPr spc="-110" dirty="0">
                <a:latin typeface="Consolas"/>
                <a:cs typeface="Consolas"/>
              </a:rPr>
              <a:t> </a:t>
            </a:r>
            <a:r>
              <a:rPr dirty="0">
                <a:latin typeface="Consolas"/>
                <a:cs typeface="Consolas"/>
              </a:rPr>
              <a:t>(</a:t>
            </a:r>
            <a:r>
              <a:rPr i="1" dirty="0">
                <a:latin typeface="Consolas"/>
                <a:cs typeface="Consolas"/>
              </a:rPr>
              <a:t>n</a:t>
            </a:r>
            <a:r>
              <a:rPr dirty="0">
                <a:latin typeface="Consolas"/>
                <a:cs typeface="Consolas"/>
              </a:rPr>
              <a:t>–1)</a:t>
            </a:r>
            <a:r>
              <a:rPr i="1" dirty="0">
                <a:latin typeface="Consolas"/>
                <a:cs typeface="Consolas"/>
              </a:rPr>
              <a:t>p</a:t>
            </a:r>
            <a:r>
              <a:rPr dirty="0">
                <a:latin typeface="Consolas"/>
                <a:cs typeface="Consolas"/>
              </a:rPr>
              <a:t>(1–</a:t>
            </a:r>
            <a:r>
              <a:rPr i="1" dirty="0">
                <a:latin typeface="Consolas"/>
                <a:cs typeface="Consolas"/>
              </a:rPr>
              <a:t>p</a:t>
            </a:r>
            <a:r>
              <a:rPr dirty="0">
                <a:latin typeface="Consolas"/>
                <a:cs typeface="Consolas"/>
              </a:rPr>
              <a:t>)</a:t>
            </a:r>
            <a:endParaRPr>
              <a:latin typeface="Consolas"/>
              <a:cs typeface="Consolas"/>
            </a:endParaRPr>
          </a:p>
          <a:p>
            <a:pPr fontAlgn="auto">
              <a:spcBef>
                <a:spcPts val="25"/>
              </a:spcBef>
              <a:spcAft>
                <a:spcPts val="0"/>
              </a:spcAft>
              <a:tabLst>
                <a:tab pos="389890" algn="l"/>
              </a:tabLst>
              <a:defRPr/>
            </a:pPr>
            <a:r>
              <a:rPr dirty="0">
                <a:latin typeface="Symbol"/>
                <a:cs typeface="Symbol"/>
              </a:rPr>
              <a:t></a:t>
            </a:r>
            <a:r>
              <a:rPr dirty="0">
                <a:latin typeface="Times New Roman"/>
                <a:cs typeface="Times New Roman"/>
              </a:rPr>
              <a:t>	</a:t>
            </a:r>
            <a:r>
              <a:rPr i="1" dirty="0">
                <a:latin typeface="Consolas"/>
                <a:cs typeface="Consolas"/>
              </a:rPr>
              <a:t>np</a:t>
            </a:r>
            <a:r>
              <a:rPr dirty="0">
                <a:latin typeface="Consolas"/>
                <a:cs typeface="Consolas"/>
              </a:rPr>
              <a:t>(1–</a:t>
            </a:r>
            <a:r>
              <a:rPr i="1" dirty="0">
                <a:latin typeface="Consolas"/>
                <a:cs typeface="Consolas"/>
              </a:rPr>
              <a:t>p</a:t>
            </a:r>
            <a:r>
              <a:rPr dirty="0">
                <a:latin typeface="Consolas"/>
                <a:cs typeface="Consolas"/>
              </a:rPr>
              <a:t>)</a:t>
            </a:r>
            <a:endParaRPr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object 2"/>
          <p:cNvSpPr>
            <a:spLocks/>
          </p:cNvSpPr>
          <p:nvPr/>
        </p:nvSpPr>
        <p:spPr bwMode="auto">
          <a:xfrm>
            <a:off x="468313" y="1000125"/>
            <a:ext cx="8208962" cy="0"/>
          </a:xfrm>
          <a:custGeom>
            <a:avLst/>
            <a:gdLst>
              <a:gd name="T0" fmla="*/ 0 w 8209280"/>
              <a:gd name="T1" fmla="*/ 8208590 w 8209280"/>
              <a:gd name="T2" fmla="*/ 0 60000 65536"/>
              <a:gd name="T3" fmla="*/ 0 60000 65536"/>
              <a:gd name="T4" fmla="*/ 0 w 8209280"/>
              <a:gd name="T5" fmla="*/ 8209280 w 8209280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T4" t="0" r="T5" b="0"/>
            <a:pathLst>
              <a:path w="8209280">
                <a:moveTo>
                  <a:pt x="0" y="0"/>
                </a:moveTo>
                <a:lnTo>
                  <a:pt x="8208911" y="0"/>
                </a:lnTo>
              </a:path>
            </a:pathLst>
          </a:custGeom>
          <a:noFill/>
          <a:ln w="38100">
            <a:solidFill>
              <a:srgbClr val="6699FF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41986" name="object 3"/>
          <p:cNvSpPr>
            <a:spLocks noChangeArrowheads="1"/>
          </p:cNvSpPr>
          <p:nvPr/>
        </p:nvSpPr>
        <p:spPr bwMode="auto">
          <a:xfrm>
            <a:off x="180975" y="6383338"/>
            <a:ext cx="1441450" cy="328612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41987" name="object 4"/>
          <p:cNvSpPr>
            <a:spLocks noChangeArrowheads="1"/>
          </p:cNvSpPr>
          <p:nvPr/>
        </p:nvSpPr>
        <p:spPr bwMode="auto">
          <a:xfrm>
            <a:off x="1693863" y="6383338"/>
            <a:ext cx="1147762" cy="379412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41988" name="object 5"/>
          <p:cNvSpPr>
            <a:spLocks noChangeArrowheads="1"/>
          </p:cNvSpPr>
          <p:nvPr/>
        </p:nvSpPr>
        <p:spPr bwMode="auto">
          <a:xfrm>
            <a:off x="258763" y="254000"/>
            <a:ext cx="4013200" cy="754063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marL="93980" eaLnBrk="1" fontAlgn="auto" hangingPunct="1">
              <a:lnSpc>
                <a:spcPts val="4315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/>
              <a:t>Approximation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881313" y="1611313"/>
            <a:ext cx="155575" cy="309562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850" i="1" spc="5" dirty="0">
                <a:latin typeface="Consolas"/>
                <a:cs typeface="Consolas"/>
              </a:rPr>
              <a:t>k</a:t>
            </a:r>
            <a:endParaRPr sz="1850">
              <a:latin typeface="Consolas"/>
              <a:cs typeface="Consola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03250" y="1385888"/>
            <a:ext cx="4713288" cy="460375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dirty="0">
                <a:latin typeface="Consolas"/>
                <a:cs typeface="Consolas"/>
              </a:rPr>
              <a:t>Pr[</a:t>
            </a:r>
            <a:r>
              <a:rPr i="1" dirty="0">
                <a:latin typeface="Consolas"/>
                <a:cs typeface="Consolas"/>
              </a:rPr>
              <a:t>K</a:t>
            </a:r>
            <a:r>
              <a:rPr dirty="0">
                <a:latin typeface="Consolas"/>
                <a:cs typeface="Consolas"/>
              </a:rPr>
              <a:t>=</a:t>
            </a:r>
            <a:r>
              <a:rPr i="1" dirty="0">
                <a:latin typeface="Consolas"/>
                <a:cs typeface="Consolas"/>
              </a:rPr>
              <a:t>k</a:t>
            </a:r>
            <a:r>
              <a:rPr dirty="0">
                <a:latin typeface="Consolas"/>
                <a:cs typeface="Consolas"/>
              </a:rPr>
              <a:t>] =</a:t>
            </a:r>
            <a:r>
              <a:rPr spc="-80" dirty="0">
                <a:latin typeface="Consolas"/>
                <a:cs typeface="Consolas"/>
              </a:rPr>
              <a:t> </a:t>
            </a:r>
            <a:r>
              <a:rPr dirty="0">
                <a:latin typeface="Consolas"/>
                <a:cs typeface="Consolas"/>
              </a:rPr>
              <a:t>(</a:t>
            </a:r>
            <a:r>
              <a:rPr sz="2775" i="1" baseline="30030" dirty="0">
                <a:latin typeface="Consolas"/>
                <a:cs typeface="Consolas"/>
              </a:rPr>
              <a:t>n–</a:t>
            </a:r>
            <a:r>
              <a:rPr sz="2775" baseline="30030" dirty="0">
                <a:latin typeface="Consolas"/>
                <a:cs typeface="Consolas"/>
              </a:rPr>
              <a:t>1</a:t>
            </a:r>
            <a:r>
              <a:rPr dirty="0">
                <a:latin typeface="Consolas"/>
                <a:cs typeface="Consolas"/>
              </a:rPr>
              <a:t>)</a:t>
            </a:r>
            <a:r>
              <a:rPr i="1" dirty="0">
                <a:latin typeface="Consolas"/>
                <a:cs typeface="Consolas"/>
              </a:rPr>
              <a:t>p</a:t>
            </a:r>
            <a:r>
              <a:rPr sz="2775" i="1" baseline="25525" dirty="0">
                <a:latin typeface="Consolas"/>
                <a:cs typeface="Consolas"/>
              </a:rPr>
              <a:t>k</a:t>
            </a:r>
            <a:r>
              <a:rPr dirty="0">
                <a:latin typeface="Consolas"/>
                <a:cs typeface="Consolas"/>
              </a:rPr>
              <a:t>(1–</a:t>
            </a:r>
            <a:r>
              <a:rPr i="1" dirty="0">
                <a:latin typeface="Consolas"/>
                <a:cs typeface="Consolas"/>
              </a:rPr>
              <a:t>p</a:t>
            </a:r>
            <a:r>
              <a:rPr dirty="0">
                <a:latin typeface="Consolas"/>
                <a:cs typeface="Consolas"/>
              </a:rPr>
              <a:t>)</a:t>
            </a:r>
            <a:r>
              <a:rPr sz="2775" i="1" baseline="25525" dirty="0">
                <a:latin typeface="Consolas"/>
                <a:cs typeface="Consolas"/>
              </a:rPr>
              <a:t>n</a:t>
            </a:r>
            <a:r>
              <a:rPr sz="2775" baseline="25525" dirty="0">
                <a:latin typeface="Consolas"/>
                <a:cs typeface="Consolas"/>
              </a:rPr>
              <a:t>–1–</a:t>
            </a:r>
            <a:r>
              <a:rPr sz="2775" i="1" baseline="25525" dirty="0">
                <a:latin typeface="Consolas"/>
                <a:cs typeface="Consolas"/>
              </a:rPr>
              <a:t>k</a:t>
            </a:r>
            <a:endParaRPr sz="2775" baseline="25525">
              <a:latin typeface="Consolas"/>
              <a:cs typeface="Consolas"/>
            </a:endParaRPr>
          </a:p>
        </p:txBody>
      </p:sp>
      <p:sp>
        <p:nvSpPr>
          <p:cNvPr id="41992" name="object 9"/>
          <p:cNvSpPr>
            <a:spLocks/>
          </p:cNvSpPr>
          <p:nvPr/>
        </p:nvSpPr>
        <p:spPr bwMode="auto">
          <a:xfrm>
            <a:off x="5786438" y="1357313"/>
            <a:ext cx="1462087" cy="523875"/>
          </a:xfrm>
          <a:custGeom>
            <a:avLst/>
            <a:gdLst>
              <a:gd name="T0" fmla="*/ 0 w 1462404"/>
              <a:gd name="T1" fmla="*/ 0 h 523239"/>
              <a:gd name="T2" fmla="*/ 1461948 w 1462404"/>
              <a:gd name="T3" fmla="*/ 0 h 523239"/>
              <a:gd name="T4" fmla="*/ 1461948 w 1462404"/>
              <a:gd name="T5" fmla="*/ 523850 h 523239"/>
              <a:gd name="T6" fmla="*/ 0 w 1462404"/>
              <a:gd name="T7" fmla="*/ 523850 h 523239"/>
              <a:gd name="T8" fmla="*/ 0 w 1462404"/>
              <a:gd name="T9" fmla="*/ 0 h 52323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462404"/>
              <a:gd name="T16" fmla="*/ 0 h 523239"/>
              <a:gd name="T17" fmla="*/ 1462404 w 1462404"/>
              <a:gd name="T18" fmla="*/ 523239 h 52323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462404" h="523239">
                <a:moveTo>
                  <a:pt x="0" y="0"/>
                </a:moveTo>
                <a:lnTo>
                  <a:pt x="1462265" y="0"/>
                </a:lnTo>
                <a:lnTo>
                  <a:pt x="1462265" y="523214"/>
                </a:lnTo>
                <a:lnTo>
                  <a:pt x="0" y="52321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41993" name="object 10"/>
          <p:cNvSpPr txBox="1">
            <a:spLocks noChangeArrowheads="1"/>
          </p:cNvSpPr>
          <p:nvPr/>
        </p:nvSpPr>
        <p:spPr bwMode="auto">
          <a:xfrm>
            <a:off x="5786438" y="1357313"/>
            <a:ext cx="1462087" cy="523875"/>
          </a:xfrm>
          <a:prstGeom prst="rect">
            <a:avLst/>
          </a:prstGeom>
          <a:solidFill>
            <a:srgbClr val="FFFFFF"/>
          </a:solidFill>
          <a:ln w="25400">
            <a:solidFill>
              <a:srgbClr val="9BBA58"/>
            </a:solidFill>
            <a:miter lim="800000"/>
            <a:headEnd/>
            <a:tailEnd/>
          </a:ln>
        </p:spPr>
        <p:txBody>
          <a:bodyPr lIns="0" tIns="12700" rIns="0" bIns="0">
            <a:spAutoFit/>
          </a:bodyPr>
          <a:lstStyle/>
          <a:p>
            <a:pPr marL="84138">
              <a:spcBef>
                <a:spcPts val="100"/>
              </a:spcBef>
            </a:pPr>
            <a:r>
              <a:rPr lang="th-TH">
                <a:solidFill>
                  <a:srgbClr val="006FC0"/>
                </a:solidFill>
                <a:latin typeface="Calibri" pitchFamily="34" charset="0"/>
                <a:cs typeface="Cordia New" pitchFamily="34" charset="-34"/>
              </a:rPr>
              <a:t>Binomial</a:t>
            </a:r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41994" name="object 11"/>
          <p:cNvSpPr>
            <a:spLocks/>
          </p:cNvSpPr>
          <p:nvPr/>
        </p:nvSpPr>
        <p:spPr bwMode="auto">
          <a:xfrm>
            <a:off x="5883275" y="3144838"/>
            <a:ext cx="1295400" cy="523875"/>
          </a:xfrm>
          <a:custGeom>
            <a:avLst/>
            <a:gdLst>
              <a:gd name="T0" fmla="*/ 0 w 1295400"/>
              <a:gd name="T1" fmla="*/ 0 h 523239"/>
              <a:gd name="T2" fmla="*/ 1294777 w 1295400"/>
              <a:gd name="T3" fmla="*/ 0 h 523239"/>
              <a:gd name="T4" fmla="*/ 1294777 w 1295400"/>
              <a:gd name="T5" fmla="*/ 523850 h 523239"/>
              <a:gd name="T6" fmla="*/ 0 w 1295400"/>
              <a:gd name="T7" fmla="*/ 523850 h 523239"/>
              <a:gd name="T8" fmla="*/ 0 w 1295400"/>
              <a:gd name="T9" fmla="*/ 0 h 52323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95400"/>
              <a:gd name="T16" fmla="*/ 0 h 523239"/>
              <a:gd name="T17" fmla="*/ 1295400 w 1295400"/>
              <a:gd name="T18" fmla="*/ 523239 h 52323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295400" h="523239">
                <a:moveTo>
                  <a:pt x="0" y="0"/>
                </a:moveTo>
                <a:lnTo>
                  <a:pt x="1294777" y="0"/>
                </a:lnTo>
                <a:lnTo>
                  <a:pt x="1294777" y="523214"/>
                </a:lnTo>
                <a:lnTo>
                  <a:pt x="0" y="52321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2" name="object 12"/>
          <p:cNvSpPr txBox="1"/>
          <p:nvPr/>
        </p:nvSpPr>
        <p:spPr>
          <a:xfrm>
            <a:off x="5883275" y="3144838"/>
            <a:ext cx="1295400" cy="523875"/>
          </a:xfrm>
          <a:prstGeom prst="rect">
            <a:avLst/>
          </a:prstGeom>
          <a:solidFill>
            <a:srgbClr val="FFFFFF"/>
          </a:solidFill>
          <a:ln w="25400">
            <a:solidFill>
              <a:srgbClr val="9BBA58"/>
            </a:solidFill>
          </a:ln>
        </p:spPr>
        <p:txBody>
          <a:bodyPr lIns="0" tIns="12700" rIns="0" bIns="0">
            <a:spAutoFit/>
          </a:bodyPr>
          <a:lstStyle/>
          <a:p>
            <a:pPr marL="85090" fontAlgn="auto">
              <a:spcBef>
                <a:spcPts val="100"/>
              </a:spcBef>
              <a:spcAft>
                <a:spcPts val="0"/>
              </a:spcAft>
              <a:defRPr/>
            </a:pPr>
            <a:r>
              <a:rPr spc="-10" dirty="0">
                <a:solidFill>
                  <a:srgbClr val="006FC0"/>
                </a:solidFill>
                <a:latin typeface="Calibri"/>
                <a:cs typeface="Calibri"/>
              </a:rPr>
              <a:t>Poisson</a:t>
            </a:r>
            <a:endParaRPr>
              <a:latin typeface="Calibri"/>
              <a:cs typeface="Calibri"/>
            </a:endParaRPr>
          </a:p>
        </p:txBody>
      </p:sp>
      <p:sp>
        <p:nvSpPr>
          <p:cNvPr id="41996" name="object 13"/>
          <p:cNvSpPr>
            <a:spLocks noChangeArrowheads="1"/>
          </p:cNvSpPr>
          <p:nvPr/>
        </p:nvSpPr>
        <p:spPr bwMode="auto">
          <a:xfrm>
            <a:off x="6343650" y="1903413"/>
            <a:ext cx="381000" cy="1238250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88963" y="3173413"/>
            <a:ext cx="1781175" cy="460375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dirty="0">
                <a:latin typeface="Consolas"/>
                <a:cs typeface="Consolas"/>
              </a:rPr>
              <a:t>Pr[</a:t>
            </a:r>
            <a:r>
              <a:rPr i="1" dirty="0">
                <a:latin typeface="Consolas"/>
                <a:cs typeface="Consolas"/>
              </a:rPr>
              <a:t>K</a:t>
            </a:r>
            <a:r>
              <a:rPr dirty="0">
                <a:latin typeface="Consolas"/>
                <a:cs typeface="Consolas"/>
              </a:rPr>
              <a:t>=</a:t>
            </a:r>
            <a:r>
              <a:rPr i="1" dirty="0">
                <a:latin typeface="Consolas"/>
                <a:cs typeface="Consolas"/>
              </a:rPr>
              <a:t>k</a:t>
            </a:r>
            <a:r>
              <a:rPr dirty="0">
                <a:latin typeface="Consolas"/>
                <a:cs typeface="Consolas"/>
              </a:rPr>
              <a:t>]</a:t>
            </a:r>
            <a:r>
              <a:rPr spc="-130" dirty="0">
                <a:latin typeface="Consolas"/>
                <a:cs typeface="Consolas"/>
              </a:rPr>
              <a:t> </a:t>
            </a:r>
            <a:r>
              <a:rPr dirty="0">
                <a:latin typeface="Consolas"/>
                <a:cs typeface="Consolas"/>
              </a:rPr>
              <a:t>→</a:t>
            </a:r>
            <a:endParaRPr>
              <a:latin typeface="Consolas"/>
              <a:cs typeface="Consola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600325" y="3030538"/>
            <a:ext cx="1525588" cy="460375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dirty="0">
                <a:latin typeface="Consolas"/>
                <a:cs typeface="Consolas"/>
              </a:rPr>
              <a:t>(</a:t>
            </a:r>
            <a:r>
              <a:rPr i="1" dirty="0">
                <a:latin typeface="Consolas"/>
                <a:cs typeface="Consolas"/>
              </a:rPr>
              <a:t>np</a:t>
            </a:r>
            <a:r>
              <a:rPr dirty="0">
                <a:latin typeface="Consolas"/>
                <a:cs typeface="Consolas"/>
              </a:rPr>
              <a:t>)</a:t>
            </a:r>
            <a:r>
              <a:rPr sz="2775" i="1" baseline="25525" dirty="0">
                <a:latin typeface="Consolas"/>
                <a:cs typeface="Consolas"/>
              </a:rPr>
              <a:t>k</a:t>
            </a:r>
            <a:r>
              <a:rPr dirty="0">
                <a:latin typeface="Consolas"/>
                <a:cs typeface="Consolas"/>
              </a:rPr>
              <a:t>e</a:t>
            </a:r>
            <a:r>
              <a:rPr sz="2775" baseline="25525" dirty="0">
                <a:latin typeface="Consolas"/>
                <a:cs typeface="Consolas"/>
              </a:rPr>
              <a:t>–</a:t>
            </a:r>
            <a:r>
              <a:rPr sz="2775" i="1" baseline="25525" dirty="0">
                <a:latin typeface="Consolas"/>
                <a:cs typeface="Consolas"/>
              </a:rPr>
              <a:t>np</a:t>
            </a:r>
            <a:endParaRPr sz="2775" baseline="25525">
              <a:latin typeface="Consolas"/>
              <a:cs typeface="Consolas"/>
            </a:endParaRPr>
          </a:p>
        </p:txBody>
      </p:sp>
      <p:sp>
        <p:nvSpPr>
          <p:cNvPr id="41999" name="object 16"/>
          <p:cNvSpPr txBox="1">
            <a:spLocks noChangeArrowheads="1"/>
          </p:cNvSpPr>
          <p:nvPr/>
        </p:nvSpPr>
        <p:spPr bwMode="auto">
          <a:xfrm>
            <a:off x="3154363" y="3457575"/>
            <a:ext cx="417512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marL="12700"/>
            <a:r>
              <a:rPr lang="th-TH" i="1">
                <a:latin typeface="Consolas" pitchFamily="49" charset="0"/>
                <a:cs typeface="Consolas" pitchFamily="49" charset="0"/>
              </a:rPr>
              <a:t>k</a:t>
            </a:r>
            <a:r>
              <a:rPr lang="th-TH">
                <a:latin typeface="Consolas" pitchFamily="49" charset="0"/>
                <a:cs typeface="Consolas" pitchFamily="49" charset="0"/>
              </a:rPr>
              <a:t>!</a:t>
            </a:r>
          </a:p>
        </p:txBody>
      </p:sp>
      <p:sp>
        <p:nvSpPr>
          <p:cNvPr id="42000" name="object 17"/>
          <p:cNvSpPr>
            <a:spLocks/>
          </p:cNvSpPr>
          <p:nvPr/>
        </p:nvSpPr>
        <p:spPr bwMode="auto">
          <a:xfrm>
            <a:off x="2608263" y="3478213"/>
            <a:ext cx="1511300" cy="1587"/>
          </a:xfrm>
          <a:custGeom>
            <a:avLst/>
            <a:gdLst>
              <a:gd name="T0" fmla="*/ 0 w 1511935"/>
              <a:gd name="T1" fmla="*/ 1323 h 1904"/>
              <a:gd name="T2" fmla="*/ 1510995 w 1511935"/>
              <a:gd name="T3" fmla="*/ 0 h 1904"/>
              <a:gd name="T4" fmla="*/ 0 60000 65536"/>
              <a:gd name="T5" fmla="*/ 0 60000 65536"/>
              <a:gd name="T6" fmla="*/ 0 w 1511935"/>
              <a:gd name="T7" fmla="*/ 0 h 1904"/>
              <a:gd name="T8" fmla="*/ 1511935 w 1511935"/>
              <a:gd name="T9" fmla="*/ 1904 h 1904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511935" h="1904">
                <a:moveTo>
                  <a:pt x="0" y="1587"/>
                </a:moveTo>
                <a:lnTo>
                  <a:pt x="1511630" y="0"/>
                </a:lnTo>
              </a:path>
            </a:pathLst>
          </a:custGeom>
          <a:noFill/>
          <a:ln w="19050">
            <a:solidFill>
              <a:srgbClr val="00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8" name="object 18"/>
          <p:cNvSpPr txBox="1"/>
          <p:nvPr/>
        </p:nvSpPr>
        <p:spPr>
          <a:xfrm>
            <a:off x="6900863" y="2174875"/>
            <a:ext cx="1974850" cy="646113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2000" spc="-15" dirty="0">
                <a:solidFill>
                  <a:srgbClr val="C00000"/>
                </a:solidFill>
                <a:latin typeface="Calibri"/>
                <a:cs typeface="Calibri"/>
              </a:rPr>
              <a:t>large </a:t>
            </a:r>
            <a:r>
              <a:rPr sz="2000" i="1" spc="-5" dirty="0">
                <a:solidFill>
                  <a:srgbClr val="C00000"/>
                </a:solidFill>
                <a:latin typeface="Consolas"/>
                <a:cs typeface="Consolas"/>
              </a:rPr>
              <a:t>n</a:t>
            </a:r>
            <a:r>
              <a:rPr sz="2000" i="1" spc="-660" dirty="0">
                <a:solidFill>
                  <a:srgbClr val="C00000"/>
                </a:solidFill>
                <a:latin typeface="Consolas"/>
                <a:cs typeface="Consolas"/>
              </a:rPr>
              <a:t> </a:t>
            </a:r>
            <a:r>
              <a:rPr sz="2000" spc="-5" dirty="0">
                <a:solidFill>
                  <a:srgbClr val="C00000"/>
                </a:solidFill>
                <a:latin typeface="Calibri"/>
                <a:cs typeface="Calibri"/>
              </a:rPr>
              <a:t>and small </a:t>
            </a:r>
            <a:r>
              <a:rPr sz="2000" i="1" spc="-5" dirty="0">
                <a:solidFill>
                  <a:srgbClr val="C00000"/>
                </a:solidFill>
                <a:latin typeface="Consolas"/>
                <a:cs typeface="Consolas"/>
              </a:rPr>
              <a:t>p</a:t>
            </a:r>
            <a:endParaRPr sz="2000">
              <a:latin typeface="Consolas"/>
              <a:cs typeface="Consolas"/>
            </a:endParaRPr>
          </a:p>
          <a:p>
            <a:pPr marL="48895" fontAlgn="auto">
              <a:spcBef>
                <a:spcPts val="75"/>
              </a:spcBef>
              <a:spcAft>
                <a:spcPts val="0"/>
              </a:spcAft>
              <a:defRPr/>
            </a:pPr>
            <a:r>
              <a:rPr sz="2000" spc="-15" dirty="0">
                <a:solidFill>
                  <a:srgbClr val="C00000"/>
                </a:solidFill>
                <a:latin typeface="Calibri"/>
                <a:cs typeface="Calibri"/>
              </a:rPr>
              <a:t>so, </a:t>
            </a:r>
            <a:r>
              <a:rPr sz="2000" i="1" spc="-5" dirty="0">
                <a:solidFill>
                  <a:srgbClr val="C00000"/>
                </a:solidFill>
                <a:latin typeface="Consolas"/>
                <a:cs typeface="Consolas"/>
              </a:rPr>
              <a:t>np</a:t>
            </a:r>
            <a:r>
              <a:rPr sz="2000" i="1" spc="-700" dirty="0">
                <a:solidFill>
                  <a:srgbClr val="C00000"/>
                </a:solidFill>
                <a:latin typeface="Consolas"/>
                <a:cs typeface="Consolas"/>
              </a:rPr>
              <a:t> </a:t>
            </a:r>
            <a:r>
              <a:rPr sz="2000" spc="-5" dirty="0">
                <a:solidFill>
                  <a:srgbClr val="C00000"/>
                </a:solidFill>
                <a:latin typeface="Calibri"/>
                <a:cs typeface="Calibri"/>
              </a:rPr>
              <a:t>is </a:t>
            </a:r>
            <a:r>
              <a:rPr sz="2000" spc="-15" dirty="0">
                <a:solidFill>
                  <a:srgbClr val="C00000"/>
                </a:solidFill>
                <a:latin typeface="Calibri"/>
                <a:cs typeface="Calibri"/>
              </a:rPr>
              <a:t>constant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2002" name="object 19"/>
          <p:cNvSpPr>
            <a:spLocks/>
          </p:cNvSpPr>
          <p:nvPr/>
        </p:nvSpPr>
        <p:spPr bwMode="auto">
          <a:xfrm>
            <a:off x="5899150" y="4930775"/>
            <a:ext cx="1273175" cy="523875"/>
          </a:xfrm>
          <a:custGeom>
            <a:avLst/>
            <a:gdLst>
              <a:gd name="T0" fmla="*/ 0 w 1271904"/>
              <a:gd name="T1" fmla="*/ 0 h 523239"/>
              <a:gd name="T2" fmla="*/ 1272769 w 1271904"/>
              <a:gd name="T3" fmla="*/ 0 h 523239"/>
              <a:gd name="T4" fmla="*/ 1272769 w 1271904"/>
              <a:gd name="T5" fmla="*/ 523850 h 523239"/>
              <a:gd name="T6" fmla="*/ 0 w 1271904"/>
              <a:gd name="T7" fmla="*/ 523850 h 523239"/>
              <a:gd name="T8" fmla="*/ 0 w 1271904"/>
              <a:gd name="T9" fmla="*/ 0 h 52323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71904"/>
              <a:gd name="T16" fmla="*/ 0 h 523239"/>
              <a:gd name="T17" fmla="*/ 1271904 w 1271904"/>
              <a:gd name="T18" fmla="*/ 523239 h 52323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271904" h="523239">
                <a:moveTo>
                  <a:pt x="0" y="0"/>
                </a:moveTo>
                <a:lnTo>
                  <a:pt x="1271498" y="0"/>
                </a:lnTo>
                <a:lnTo>
                  <a:pt x="1271498" y="523214"/>
                </a:lnTo>
                <a:lnTo>
                  <a:pt x="0" y="52321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20" name="object 20"/>
          <p:cNvSpPr txBox="1"/>
          <p:nvPr/>
        </p:nvSpPr>
        <p:spPr>
          <a:xfrm>
            <a:off x="5899150" y="4930775"/>
            <a:ext cx="1273175" cy="523875"/>
          </a:xfrm>
          <a:prstGeom prst="rect">
            <a:avLst/>
          </a:prstGeom>
          <a:solidFill>
            <a:srgbClr val="FFFFFF"/>
          </a:solidFill>
          <a:ln w="25400">
            <a:solidFill>
              <a:srgbClr val="9BBA58"/>
            </a:solidFill>
          </a:ln>
        </p:spPr>
        <p:txBody>
          <a:bodyPr lIns="0" tIns="12700" rIns="0" bIns="0">
            <a:spAutoFit/>
          </a:bodyPr>
          <a:lstStyle/>
          <a:p>
            <a:pPr marL="84455" fontAlgn="auto">
              <a:spcBef>
                <a:spcPts val="100"/>
              </a:spcBef>
              <a:spcAft>
                <a:spcPts val="0"/>
              </a:spcAft>
              <a:defRPr/>
            </a:pPr>
            <a:r>
              <a:rPr spc="-5" dirty="0">
                <a:solidFill>
                  <a:srgbClr val="006FC0"/>
                </a:solidFill>
                <a:latin typeface="Calibri"/>
                <a:cs typeface="Calibri"/>
              </a:rPr>
              <a:t>Normal</a:t>
            </a:r>
            <a:endParaRPr>
              <a:latin typeface="Calibri"/>
              <a:cs typeface="Calibri"/>
            </a:endParaRPr>
          </a:p>
        </p:txBody>
      </p:sp>
      <p:sp>
        <p:nvSpPr>
          <p:cNvPr id="42004" name="object 21"/>
          <p:cNvSpPr>
            <a:spLocks noChangeArrowheads="1"/>
          </p:cNvSpPr>
          <p:nvPr/>
        </p:nvSpPr>
        <p:spPr bwMode="auto">
          <a:xfrm>
            <a:off x="6343650" y="3689350"/>
            <a:ext cx="381000" cy="1238250"/>
          </a:xfrm>
          <a:prstGeom prst="rect">
            <a:avLst/>
          </a:prstGeom>
          <a:blipFill dpi="0" rotWithShape="1">
            <a:blip r:embed="rId6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904038" y="3960813"/>
            <a:ext cx="871537" cy="331787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2000" spc="-15" dirty="0">
                <a:solidFill>
                  <a:srgbClr val="C00000"/>
                </a:solidFill>
                <a:latin typeface="Calibri"/>
                <a:cs typeface="Calibri"/>
              </a:rPr>
              <a:t>large</a:t>
            </a:r>
            <a:r>
              <a:rPr sz="2000" spc="-8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000" i="1" spc="-5" dirty="0">
                <a:solidFill>
                  <a:srgbClr val="C00000"/>
                </a:solidFill>
                <a:latin typeface="Consolas"/>
                <a:cs typeface="Consolas"/>
              </a:rPr>
              <a:t>np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96900" y="4959350"/>
            <a:ext cx="1782763" cy="460375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dirty="0">
                <a:latin typeface="Consolas"/>
                <a:cs typeface="Consolas"/>
              </a:rPr>
              <a:t>Pr[</a:t>
            </a:r>
            <a:r>
              <a:rPr i="1" dirty="0">
                <a:latin typeface="Consolas"/>
                <a:cs typeface="Consolas"/>
              </a:rPr>
              <a:t>K</a:t>
            </a:r>
            <a:r>
              <a:rPr dirty="0">
                <a:latin typeface="Consolas"/>
                <a:cs typeface="Consolas"/>
              </a:rPr>
              <a:t>=</a:t>
            </a:r>
            <a:r>
              <a:rPr i="1" dirty="0">
                <a:latin typeface="Consolas"/>
                <a:cs typeface="Consolas"/>
              </a:rPr>
              <a:t>k</a:t>
            </a:r>
            <a:r>
              <a:rPr dirty="0">
                <a:latin typeface="Consolas"/>
                <a:cs typeface="Consolas"/>
              </a:rPr>
              <a:t>]</a:t>
            </a:r>
            <a:r>
              <a:rPr spc="-130" dirty="0">
                <a:latin typeface="Consolas"/>
                <a:cs typeface="Consolas"/>
              </a:rPr>
              <a:t> </a:t>
            </a:r>
            <a:r>
              <a:rPr dirty="0">
                <a:latin typeface="Consolas"/>
                <a:cs typeface="Consolas"/>
              </a:rPr>
              <a:t>→</a:t>
            </a:r>
            <a:endParaRPr>
              <a:latin typeface="Consolas"/>
              <a:cs typeface="Consolas"/>
            </a:endParaRPr>
          </a:p>
        </p:txBody>
      </p:sp>
      <p:sp>
        <p:nvSpPr>
          <p:cNvPr id="42007" name="object 24"/>
          <p:cNvSpPr txBox="1">
            <a:spLocks noChangeArrowheads="1"/>
          </p:cNvSpPr>
          <p:nvPr/>
        </p:nvSpPr>
        <p:spPr bwMode="auto">
          <a:xfrm>
            <a:off x="3783013" y="4959350"/>
            <a:ext cx="222250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marL="12700"/>
            <a:r>
              <a:rPr lang="th-TH">
                <a:latin typeface="Consolas" pitchFamily="49" charset="0"/>
                <a:cs typeface="Consolas" pitchFamily="49" charset="0"/>
              </a:rPr>
              <a:t>e</a:t>
            </a:r>
          </a:p>
        </p:txBody>
      </p:sp>
      <p:sp>
        <p:nvSpPr>
          <p:cNvPr id="25" name="object 25"/>
          <p:cNvSpPr txBox="1"/>
          <p:nvPr/>
        </p:nvSpPr>
        <p:spPr>
          <a:xfrm>
            <a:off x="3979863" y="4902200"/>
            <a:ext cx="155575" cy="309563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850" spc="5" dirty="0">
                <a:latin typeface="Consolas"/>
                <a:cs typeface="Consolas"/>
              </a:rPr>
              <a:t>–</a:t>
            </a:r>
            <a:endParaRPr sz="1850">
              <a:latin typeface="Consolas"/>
              <a:cs typeface="Consolas"/>
            </a:endParaRPr>
          </a:p>
        </p:txBody>
      </p:sp>
      <p:sp>
        <p:nvSpPr>
          <p:cNvPr id="42009" name="object 26"/>
          <p:cNvSpPr txBox="1">
            <a:spLocks noChangeArrowheads="1"/>
          </p:cNvSpPr>
          <p:nvPr/>
        </p:nvSpPr>
        <p:spPr bwMode="auto">
          <a:xfrm>
            <a:off x="2598738" y="4816475"/>
            <a:ext cx="1006475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marL="12700"/>
            <a:r>
              <a:rPr lang="th-TH">
                <a:latin typeface="Consolas" pitchFamily="49" charset="0"/>
                <a:cs typeface="Consolas" pitchFamily="49" charset="0"/>
              </a:rPr>
              <a:t>1(</a:t>
            </a:r>
            <a:r>
              <a:rPr lang="th-TH" i="1">
                <a:latin typeface="Consolas" pitchFamily="49" charset="0"/>
                <a:cs typeface="Consolas" pitchFamily="49" charset="0"/>
              </a:rPr>
              <a:t>np</a:t>
            </a:r>
            <a:r>
              <a:rPr lang="th-TH">
                <a:latin typeface="Consolas" pitchFamily="49" charset="0"/>
                <a:cs typeface="Consolas" pitchFamily="49" charset="0"/>
              </a:rPr>
              <a:t>)</a:t>
            </a:r>
          </a:p>
        </p:txBody>
      </p:sp>
      <p:sp>
        <p:nvSpPr>
          <p:cNvPr id="27" name="object 27"/>
          <p:cNvSpPr txBox="1"/>
          <p:nvPr/>
        </p:nvSpPr>
        <p:spPr>
          <a:xfrm>
            <a:off x="3578225" y="4830763"/>
            <a:ext cx="155575" cy="309562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850" i="1" spc="5" dirty="0">
                <a:latin typeface="Consolas"/>
                <a:cs typeface="Consolas"/>
              </a:rPr>
              <a:t>k</a:t>
            </a:r>
            <a:endParaRPr sz="1850">
              <a:latin typeface="Consolas"/>
              <a:cs typeface="Consolas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2752725" y="5227638"/>
            <a:ext cx="827088" cy="479425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2950" i="1" spc="-90" dirty="0">
                <a:latin typeface="Symbol"/>
                <a:cs typeface="Symbol"/>
              </a:rPr>
              <a:t></a:t>
            </a:r>
            <a:r>
              <a:rPr spc="-5" dirty="0">
                <a:latin typeface="Symbol"/>
                <a:cs typeface="Symbol"/>
              </a:rPr>
              <a:t></a:t>
            </a:r>
            <a:r>
              <a:rPr dirty="0">
                <a:latin typeface="Consolas"/>
                <a:cs typeface="Consolas"/>
              </a:rPr>
              <a:t>2</a:t>
            </a:r>
            <a:r>
              <a:rPr dirty="0">
                <a:latin typeface="Symbol"/>
                <a:cs typeface="Symbol"/>
              </a:rPr>
              <a:t></a:t>
            </a:r>
            <a:endParaRPr>
              <a:latin typeface="Symbol"/>
              <a:cs typeface="Symbol"/>
            </a:endParaRPr>
          </a:p>
        </p:txBody>
      </p:sp>
      <p:sp>
        <p:nvSpPr>
          <p:cNvPr id="42012" name="object 29"/>
          <p:cNvSpPr>
            <a:spLocks/>
          </p:cNvSpPr>
          <p:nvPr/>
        </p:nvSpPr>
        <p:spPr bwMode="auto">
          <a:xfrm>
            <a:off x="2608263" y="5264150"/>
            <a:ext cx="1117600" cy="1588"/>
          </a:xfrm>
          <a:custGeom>
            <a:avLst/>
            <a:gdLst>
              <a:gd name="T0" fmla="*/ 0 w 1117600"/>
              <a:gd name="T1" fmla="*/ 1324 h 1904"/>
              <a:gd name="T2" fmla="*/ 1117295 w 1117600"/>
              <a:gd name="T3" fmla="*/ 0 h 1904"/>
              <a:gd name="T4" fmla="*/ 0 60000 65536"/>
              <a:gd name="T5" fmla="*/ 0 60000 65536"/>
              <a:gd name="T6" fmla="*/ 0 w 1117600"/>
              <a:gd name="T7" fmla="*/ 0 h 1904"/>
              <a:gd name="T8" fmla="*/ 1117600 w 1117600"/>
              <a:gd name="T9" fmla="*/ 1904 h 1904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117600" h="1904">
                <a:moveTo>
                  <a:pt x="0" y="1587"/>
                </a:moveTo>
                <a:lnTo>
                  <a:pt x="1117295" y="0"/>
                </a:lnTo>
              </a:path>
            </a:pathLst>
          </a:custGeom>
          <a:noFill/>
          <a:ln w="19050">
            <a:solidFill>
              <a:srgbClr val="00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42013" name="object 30"/>
          <p:cNvSpPr>
            <a:spLocks/>
          </p:cNvSpPr>
          <p:nvPr/>
        </p:nvSpPr>
        <p:spPr bwMode="auto">
          <a:xfrm>
            <a:off x="3143250" y="5286375"/>
            <a:ext cx="468313" cy="1588"/>
          </a:xfrm>
          <a:custGeom>
            <a:avLst/>
            <a:gdLst>
              <a:gd name="T0" fmla="*/ 0 w 467995"/>
              <a:gd name="T1" fmla="*/ 1324 h 1904"/>
              <a:gd name="T2" fmla="*/ 468313 w 467995"/>
              <a:gd name="T3" fmla="*/ 0 h 1904"/>
              <a:gd name="T4" fmla="*/ 0 60000 65536"/>
              <a:gd name="T5" fmla="*/ 0 60000 65536"/>
              <a:gd name="T6" fmla="*/ 0 w 467995"/>
              <a:gd name="T7" fmla="*/ 0 h 1904"/>
              <a:gd name="T8" fmla="*/ 467995 w 467995"/>
              <a:gd name="T9" fmla="*/ 1904 h 1904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467995" h="1904">
                <a:moveTo>
                  <a:pt x="0" y="1587"/>
                </a:moveTo>
                <a:lnTo>
                  <a:pt x="467995" y="0"/>
                </a:lnTo>
              </a:path>
            </a:pathLst>
          </a:custGeom>
          <a:noFill/>
          <a:ln w="19050">
            <a:solidFill>
              <a:srgbClr val="00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31" name="object 31"/>
          <p:cNvSpPr txBox="1"/>
          <p:nvPr/>
        </p:nvSpPr>
        <p:spPr>
          <a:xfrm>
            <a:off x="4802188" y="4832350"/>
            <a:ext cx="100012" cy="180975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050" spc="5" dirty="0">
                <a:latin typeface="Consolas"/>
                <a:cs typeface="Consolas"/>
              </a:rPr>
              <a:t>2</a:t>
            </a:r>
            <a:endParaRPr sz="1050">
              <a:latin typeface="Consolas"/>
              <a:cs typeface="Consolas"/>
            </a:endParaRPr>
          </a:p>
        </p:txBody>
      </p:sp>
      <p:sp>
        <p:nvSpPr>
          <p:cNvPr id="33" name="object 33"/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marL="12700" fontAlgn="auto">
              <a:lnSpc>
                <a:spcPts val="113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>
                <a:latin typeface="Tahoma"/>
                <a:cs typeface="Tahoma"/>
              </a:rPr>
              <a:t>Lecture 3: Random</a:t>
            </a:r>
            <a:r>
              <a:rPr spc="-65" dirty="0">
                <a:latin typeface="Tahoma"/>
                <a:cs typeface="Tahoma"/>
              </a:rPr>
              <a:t> </a:t>
            </a:r>
            <a:r>
              <a:rPr spc="-5" dirty="0">
                <a:latin typeface="Tahoma"/>
                <a:cs typeface="Tahoma"/>
              </a:rPr>
              <a:t>Graphs</a:t>
            </a:r>
          </a:p>
        </p:txBody>
      </p:sp>
      <p:sp>
        <p:nvSpPr>
          <p:cNvPr id="42016" name="object 34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marL="25400"/>
            <a:fld id="{794B5626-0176-43C3-BA30-2DA7D8054034}" type="slidenum">
              <a:rPr lang="en-US" smtClean="0"/>
              <a:pPr marL="25400"/>
              <a:t>22</a:t>
            </a:fld>
            <a:endParaRPr lang="th-TH" smtClean="0"/>
          </a:p>
        </p:txBody>
      </p:sp>
      <p:sp>
        <p:nvSpPr>
          <p:cNvPr id="42017" name="object 32"/>
          <p:cNvSpPr txBox="1">
            <a:spLocks noChangeArrowheads="1"/>
          </p:cNvSpPr>
          <p:nvPr/>
        </p:nvSpPr>
        <p:spPr bwMode="auto">
          <a:xfrm>
            <a:off x="4133850" y="4829175"/>
            <a:ext cx="695325" cy="50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marL="228600" indent="-215900">
              <a:lnSpc>
                <a:spcPts val="1938"/>
              </a:lnSpc>
            </a:pPr>
            <a:r>
              <a:rPr lang="th-TH" sz="1600" u="sng">
                <a:latin typeface="Consolas" pitchFamily="49" charset="0"/>
                <a:cs typeface="Consolas" pitchFamily="49" charset="0"/>
              </a:rPr>
              <a:t>(</a:t>
            </a:r>
            <a:r>
              <a:rPr lang="th-TH" sz="1600" i="1" u="sng">
                <a:latin typeface="Consolas" pitchFamily="49" charset="0"/>
                <a:cs typeface="Consolas" pitchFamily="49" charset="0"/>
              </a:rPr>
              <a:t>k</a:t>
            </a:r>
            <a:r>
              <a:rPr lang="th-TH" sz="1600" u="sng">
                <a:latin typeface="Consolas" pitchFamily="49" charset="0"/>
                <a:cs typeface="Consolas" pitchFamily="49" charset="0"/>
              </a:rPr>
              <a:t>–</a:t>
            </a:r>
            <a:r>
              <a:rPr lang="th-TH" sz="1600" i="1" u="sng">
                <a:latin typeface="Consolas" pitchFamily="49" charset="0"/>
                <a:cs typeface="Consolas" pitchFamily="49" charset="0"/>
              </a:rPr>
              <a:t>np</a:t>
            </a:r>
            <a:r>
              <a:rPr lang="th-TH" sz="1600" u="sng">
                <a:latin typeface="Consolas" pitchFamily="49" charset="0"/>
                <a:cs typeface="Consolas" pitchFamily="49" charset="0"/>
              </a:rPr>
              <a:t>) </a:t>
            </a:r>
            <a:r>
              <a:rPr lang="th-TH" sz="1600">
                <a:latin typeface="Consolas" pitchFamily="49" charset="0"/>
                <a:cs typeface="Consolas" pitchFamily="49" charset="0"/>
              </a:rPr>
              <a:t> 2</a:t>
            </a:r>
            <a:r>
              <a:rPr lang="th-TH" sz="1600" i="1">
                <a:latin typeface="Symbol" pitchFamily="18" charset="2"/>
                <a:cs typeface="Cordia New" pitchFamily="34" charset="-34"/>
              </a:rPr>
              <a:t></a:t>
            </a:r>
            <a:r>
              <a:rPr lang="th-TH" sz="1500" baseline="26000">
                <a:latin typeface="Consolas" pitchFamily="49" charset="0"/>
                <a:cs typeface="Consolas" pitchFamily="49" charset="0"/>
              </a:rPr>
              <a:t>2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object 2"/>
          <p:cNvSpPr>
            <a:spLocks/>
          </p:cNvSpPr>
          <p:nvPr/>
        </p:nvSpPr>
        <p:spPr bwMode="auto">
          <a:xfrm>
            <a:off x="468313" y="1000125"/>
            <a:ext cx="8208962" cy="0"/>
          </a:xfrm>
          <a:custGeom>
            <a:avLst/>
            <a:gdLst>
              <a:gd name="T0" fmla="*/ 0 w 8209280"/>
              <a:gd name="T1" fmla="*/ 8208590 w 8209280"/>
              <a:gd name="T2" fmla="*/ 0 60000 65536"/>
              <a:gd name="T3" fmla="*/ 0 60000 65536"/>
              <a:gd name="T4" fmla="*/ 0 w 8209280"/>
              <a:gd name="T5" fmla="*/ 8209280 w 8209280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T4" t="0" r="T5" b="0"/>
            <a:pathLst>
              <a:path w="8209280">
                <a:moveTo>
                  <a:pt x="0" y="0"/>
                </a:moveTo>
                <a:lnTo>
                  <a:pt x="8208911" y="0"/>
                </a:lnTo>
              </a:path>
            </a:pathLst>
          </a:custGeom>
          <a:noFill/>
          <a:ln w="38100">
            <a:solidFill>
              <a:srgbClr val="6699FF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43010" name="object 3"/>
          <p:cNvSpPr>
            <a:spLocks noChangeArrowheads="1"/>
          </p:cNvSpPr>
          <p:nvPr/>
        </p:nvSpPr>
        <p:spPr bwMode="auto">
          <a:xfrm>
            <a:off x="180975" y="6383338"/>
            <a:ext cx="1441450" cy="328612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43011" name="object 4"/>
          <p:cNvSpPr>
            <a:spLocks noChangeArrowheads="1"/>
          </p:cNvSpPr>
          <p:nvPr/>
        </p:nvSpPr>
        <p:spPr bwMode="auto">
          <a:xfrm>
            <a:off x="1693863" y="6383338"/>
            <a:ext cx="1147762" cy="379412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43012" name="object 5"/>
          <p:cNvSpPr>
            <a:spLocks noChangeArrowheads="1"/>
          </p:cNvSpPr>
          <p:nvPr/>
        </p:nvSpPr>
        <p:spPr bwMode="auto">
          <a:xfrm>
            <a:off x="258763" y="254000"/>
            <a:ext cx="5245100" cy="754063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marL="93980" eaLnBrk="1" fontAlgn="auto" hangingPunct="1">
              <a:lnSpc>
                <a:spcPts val="4315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/>
              <a:t>Poisson</a:t>
            </a:r>
            <a:r>
              <a:rPr spc="-65" dirty="0"/>
              <a:t> </a:t>
            </a:r>
            <a:r>
              <a:rPr spc="-5" dirty="0"/>
              <a:t>Distribution</a:t>
            </a:r>
          </a:p>
        </p:txBody>
      </p:sp>
      <p:sp>
        <p:nvSpPr>
          <p:cNvPr id="43014" name="object 7"/>
          <p:cNvSpPr>
            <a:spLocks noChangeArrowheads="1"/>
          </p:cNvSpPr>
          <p:nvPr/>
        </p:nvSpPr>
        <p:spPr bwMode="auto">
          <a:xfrm>
            <a:off x="2198688" y="1508125"/>
            <a:ext cx="5213350" cy="3214688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43015" name="object 8"/>
          <p:cNvSpPr txBox="1">
            <a:spLocks noChangeArrowheads="1"/>
          </p:cNvSpPr>
          <p:nvPr/>
        </p:nvSpPr>
        <p:spPr bwMode="auto">
          <a:xfrm>
            <a:off x="1438275" y="2501900"/>
            <a:ext cx="808038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marL="12700"/>
            <a:r>
              <a:rPr lang="th-TH" i="1">
                <a:latin typeface="Consolas" pitchFamily="49" charset="0"/>
                <a:cs typeface="Consolas" pitchFamily="49" charset="0"/>
              </a:rPr>
              <a:t>P</a:t>
            </a:r>
            <a:r>
              <a:rPr lang="th-TH">
                <a:latin typeface="Consolas" pitchFamily="49" charset="0"/>
                <a:cs typeface="Consolas" pitchFamily="49" charset="0"/>
              </a:rPr>
              <a:t>(</a:t>
            </a:r>
            <a:r>
              <a:rPr lang="th-TH" i="1">
                <a:latin typeface="Consolas" pitchFamily="49" charset="0"/>
                <a:cs typeface="Consolas" pitchFamily="49" charset="0"/>
              </a:rPr>
              <a:t>k</a:t>
            </a:r>
            <a:r>
              <a:rPr lang="th-TH">
                <a:latin typeface="Consolas" pitchFamily="49" charset="0"/>
                <a:cs typeface="Consolas" pitchFamily="49" charset="0"/>
              </a:rPr>
              <a:t>)</a:t>
            </a:r>
          </a:p>
        </p:txBody>
      </p:sp>
      <p:sp>
        <p:nvSpPr>
          <p:cNvPr id="43016" name="object 9"/>
          <p:cNvSpPr txBox="1">
            <a:spLocks noChangeArrowheads="1"/>
          </p:cNvSpPr>
          <p:nvPr/>
        </p:nvSpPr>
        <p:spPr bwMode="auto">
          <a:xfrm>
            <a:off x="4465638" y="4645025"/>
            <a:ext cx="3025775" cy="88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r"/>
            <a:r>
              <a:rPr lang="th-TH" i="1">
                <a:latin typeface="Consolas" pitchFamily="49" charset="0"/>
                <a:cs typeface="Consolas" pitchFamily="49" charset="0"/>
              </a:rPr>
              <a:t>k</a:t>
            </a:r>
            <a:endParaRPr lang="th-TH">
              <a:latin typeface="Consolas" pitchFamily="49" charset="0"/>
              <a:cs typeface="Consolas" pitchFamily="49" charset="0"/>
            </a:endParaRPr>
          </a:p>
          <a:p>
            <a:pPr>
              <a:spcBef>
                <a:spcPts val="13"/>
              </a:spcBef>
            </a:pPr>
            <a:r>
              <a:rPr lang="th-TH" i="1">
                <a:solidFill>
                  <a:srgbClr val="006FC0"/>
                </a:solidFill>
                <a:latin typeface="Consolas" pitchFamily="49" charset="0"/>
                <a:cs typeface="Consolas" pitchFamily="49" charset="0"/>
              </a:rPr>
              <a:t>np</a:t>
            </a:r>
            <a:endParaRPr lang="th-TH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3017" name="object 10"/>
          <p:cNvSpPr>
            <a:spLocks/>
          </p:cNvSpPr>
          <p:nvPr/>
        </p:nvSpPr>
        <p:spPr bwMode="auto">
          <a:xfrm>
            <a:off x="4672013" y="4721225"/>
            <a:ext cx="1587" cy="471488"/>
          </a:xfrm>
          <a:custGeom>
            <a:avLst/>
            <a:gdLst>
              <a:gd name="T0" fmla="*/ 0 w 1904"/>
              <a:gd name="T1" fmla="*/ 471463 h 471804"/>
              <a:gd name="T2" fmla="*/ 1249 w 1904"/>
              <a:gd name="T3" fmla="*/ 0 h 471804"/>
              <a:gd name="T4" fmla="*/ 0 60000 65536"/>
              <a:gd name="T5" fmla="*/ 0 60000 65536"/>
              <a:gd name="T6" fmla="*/ 0 w 1904"/>
              <a:gd name="T7" fmla="*/ 0 h 471804"/>
              <a:gd name="T8" fmla="*/ 1904 w 1904"/>
              <a:gd name="T9" fmla="*/ 471804 h 471804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904" h="471804">
                <a:moveTo>
                  <a:pt x="0" y="471779"/>
                </a:moveTo>
                <a:lnTo>
                  <a:pt x="1498" y="0"/>
                </a:lnTo>
              </a:path>
            </a:pathLst>
          </a:custGeom>
          <a:noFill/>
          <a:ln w="28574">
            <a:solidFill>
              <a:srgbClr val="006FC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43018" name="object 11"/>
          <p:cNvSpPr>
            <a:spLocks/>
          </p:cNvSpPr>
          <p:nvPr/>
        </p:nvSpPr>
        <p:spPr bwMode="auto">
          <a:xfrm>
            <a:off x="4622800" y="4721225"/>
            <a:ext cx="101600" cy="85725"/>
          </a:xfrm>
          <a:custGeom>
            <a:avLst/>
            <a:gdLst>
              <a:gd name="T0" fmla="*/ 0 w 100329"/>
              <a:gd name="T1" fmla="*/ 84930 h 86360"/>
              <a:gd name="T2" fmla="*/ 50916 w 100329"/>
              <a:gd name="T3" fmla="*/ 0 h 86360"/>
              <a:gd name="T4" fmla="*/ 101279 w 100329"/>
              <a:gd name="T5" fmla="*/ 85246 h 86360"/>
              <a:gd name="T6" fmla="*/ 0 60000 65536"/>
              <a:gd name="T7" fmla="*/ 0 60000 65536"/>
              <a:gd name="T8" fmla="*/ 0 60000 65536"/>
              <a:gd name="T9" fmla="*/ 0 w 100329"/>
              <a:gd name="T10" fmla="*/ 0 h 86360"/>
              <a:gd name="T11" fmla="*/ 100329 w 100329"/>
              <a:gd name="T12" fmla="*/ 86360 h 8636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00329" h="86360">
                <a:moveTo>
                  <a:pt x="0" y="85559"/>
                </a:moveTo>
                <a:lnTo>
                  <a:pt x="50279" y="0"/>
                </a:lnTo>
                <a:lnTo>
                  <a:pt x="100012" y="85877"/>
                </a:lnTo>
              </a:path>
            </a:pathLst>
          </a:custGeom>
          <a:noFill/>
          <a:ln w="28575">
            <a:solidFill>
              <a:srgbClr val="006FC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2" name="object 12"/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marL="12700" fontAlgn="auto">
              <a:lnSpc>
                <a:spcPts val="113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>
                <a:latin typeface="Tahoma"/>
                <a:cs typeface="Tahoma"/>
              </a:rPr>
              <a:t>Lecture 3: Random</a:t>
            </a:r>
            <a:r>
              <a:rPr spc="-65" dirty="0">
                <a:latin typeface="Tahoma"/>
                <a:cs typeface="Tahoma"/>
              </a:rPr>
              <a:t> </a:t>
            </a:r>
            <a:r>
              <a:rPr spc="-5" dirty="0">
                <a:latin typeface="Tahoma"/>
                <a:cs typeface="Tahoma"/>
              </a:rPr>
              <a:t>Graphs</a:t>
            </a:r>
          </a:p>
        </p:txBody>
      </p:sp>
      <p:sp>
        <p:nvSpPr>
          <p:cNvPr id="43020" name="object 13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marL="25400"/>
            <a:fld id="{E2F46D22-E683-47AC-80E9-E634D26E1B05}" type="slidenum">
              <a:rPr lang="en-US" smtClean="0"/>
              <a:pPr marL="25400"/>
              <a:t>23</a:t>
            </a:fld>
            <a:endParaRPr lang="th-TH" smtClean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object 2"/>
          <p:cNvSpPr>
            <a:spLocks/>
          </p:cNvSpPr>
          <p:nvPr/>
        </p:nvSpPr>
        <p:spPr bwMode="auto">
          <a:xfrm>
            <a:off x="468313" y="1000125"/>
            <a:ext cx="8208962" cy="0"/>
          </a:xfrm>
          <a:custGeom>
            <a:avLst/>
            <a:gdLst>
              <a:gd name="T0" fmla="*/ 0 w 8209280"/>
              <a:gd name="T1" fmla="*/ 8208590 w 8209280"/>
              <a:gd name="T2" fmla="*/ 0 60000 65536"/>
              <a:gd name="T3" fmla="*/ 0 60000 65536"/>
              <a:gd name="T4" fmla="*/ 0 w 8209280"/>
              <a:gd name="T5" fmla="*/ 8209280 w 8209280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T4" t="0" r="T5" b="0"/>
            <a:pathLst>
              <a:path w="8209280">
                <a:moveTo>
                  <a:pt x="0" y="0"/>
                </a:moveTo>
                <a:lnTo>
                  <a:pt x="8208911" y="0"/>
                </a:lnTo>
              </a:path>
            </a:pathLst>
          </a:custGeom>
          <a:noFill/>
          <a:ln w="38100">
            <a:solidFill>
              <a:srgbClr val="6699FF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44034" name="object 3"/>
          <p:cNvSpPr>
            <a:spLocks noChangeArrowheads="1"/>
          </p:cNvSpPr>
          <p:nvPr/>
        </p:nvSpPr>
        <p:spPr bwMode="auto">
          <a:xfrm>
            <a:off x="180975" y="6383338"/>
            <a:ext cx="1441450" cy="328612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44035" name="object 4"/>
          <p:cNvSpPr>
            <a:spLocks noChangeArrowheads="1"/>
          </p:cNvSpPr>
          <p:nvPr/>
        </p:nvSpPr>
        <p:spPr bwMode="auto">
          <a:xfrm>
            <a:off x="1693863" y="6383338"/>
            <a:ext cx="1147762" cy="379412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36575" y="1116013"/>
            <a:ext cx="4576763" cy="2130425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355600" indent="-34290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  <a:tabLst>
                <a:tab pos="354965" algn="l"/>
                <a:tab pos="355600" algn="l"/>
              </a:tabLst>
              <a:defRPr/>
            </a:pPr>
            <a:r>
              <a:rPr sz="2400" spc="-5" dirty="0">
                <a:latin typeface="Tahoma"/>
                <a:cs typeface="Tahoma"/>
              </a:rPr>
              <a:t>Previously: degree</a:t>
            </a:r>
            <a:r>
              <a:rPr sz="2400" spc="-70" dirty="0">
                <a:latin typeface="Tahoma"/>
                <a:cs typeface="Tahoma"/>
              </a:rPr>
              <a:t> </a:t>
            </a:r>
            <a:r>
              <a:rPr sz="2400" spc="-5" dirty="0">
                <a:latin typeface="Tahoma"/>
                <a:cs typeface="Tahoma"/>
              </a:rPr>
              <a:t>distribution</a:t>
            </a:r>
            <a:endParaRPr sz="2400">
              <a:latin typeface="Tahoma"/>
              <a:cs typeface="Tahoma"/>
            </a:endParaRPr>
          </a:p>
          <a:p>
            <a:pPr fontAlgn="auto">
              <a:spcBef>
                <a:spcPts val="5"/>
              </a:spcBef>
              <a:spcAft>
                <a:spcPts val="0"/>
              </a:spcAft>
              <a:buFont typeface="Arial"/>
              <a:buChar char="•"/>
              <a:defRPr/>
            </a:pPr>
            <a:endParaRPr sz="3500">
              <a:latin typeface="Times New Roman"/>
              <a:cs typeface="Times New Roman"/>
            </a:endParaRPr>
          </a:p>
          <a:p>
            <a:pPr marL="355600" indent="-34290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  <a:tabLst>
                <a:tab pos="354965" algn="l"/>
                <a:tab pos="355600" algn="l"/>
              </a:tabLst>
              <a:defRPr/>
            </a:pPr>
            <a:r>
              <a:rPr sz="2400" spc="-5" dirty="0">
                <a:latin typeface="Tahoma"/>
                <a:cs typeface="Tahoma"/>
              </a:rPr>
              <a:t>Emergence of giant</a:t>
            </a:r>
            <a:r>
              <a:rPr sz="2400" spc="-60" dirty="0">
                <a:latin typeface="Tahoma"/>
                <a:cs typeface="Tahoma"/>
              </a:rPr>
              <a:t> </a:t>
            </a:r>
            <a:r>
              <a:rPr sz="2400" spc="-5" dirty="0">
                <a:latin typeface="Tahoma"/>
                <a:cs typeface="Tahoma"/>
              </a:rPr>
              <a:t>component</a:t>
            </a:r>
            <a:endParaRPr sz="2400">
              <a:latin typeface="Tahoma"/>
              <a:cs typeface="Tahoma"/>
            </a:endParaRPr>
          </a:p>
          <a:p>
            <a:pPr fontAlgn="auto">
              <a:spcBef>
                <a:spcPts val="5"/>
              </a:spcBef>
              <a:spcAft>
                <a:spcPts val="0"/>
              </a:spcAft>
              <a:buFont typeface="Arial"/>
              <a:buChar char="•"/>
              <a:defRPr/>
            </a:pPr>
            <a:endParaRPr sz="3500">
              <a:latin typeface="Times New Roman"/>
              <a:cs typeface="Times New Roman"/>
            </a:endParaRPr>
          </a:p>
          <a:p>
            <a:pPr marL="355600" indent="-34290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  <a:tabLst>
                <a:tab pos="354965" algn="l"/>
                <a:tab pos="355600" algn="l"/>
              </a:tabLst>
              <a:defRPr/>
            </a:pPr>
            <a:r>
              <a:rPr sz="2400" spc="-15" dirty="0">
                <a:latin typeface="Tahoma"/>
                <a:cs typeface="Tahoma"/>
              </a:rPr>
              <a:t>Average </a:t>
            </a:r>
            <a:r>
              <a:rPr sz="2400" spc="-5" dirty="0">
                <a:latin typeface="Tahoma"/>
                <a:cs typeface="Tahoma"/>
              </a:rPr>
              <a:t>shortest</a:t>
            </a:r>
            <a:r>
              <a:rPr sz="2400" spc="-70" dirty="0">
                <a:latin typeface="Tahoma"/>
                <a:cs typeface="Tahoma"/>
              </a:rPr>
              <a:t> </a:t>
            </a:r>
            <a:r>
              <a:rPr sz="2400" spc="-5" dirty="0">
                <a:latin typeface="Tahoma"/>
                <a:cs typeface="Tahoma"/>
              </a:rPr>
              <a:t>path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44037" name="object 6"/>
          <p:cNvSpPr>
            <a:spLocks noChangeArrowheads="1"/>
          </p:cNvSpPr>
          <p:nvPr/>
        </p:nvSpPr>
        <p:spPr bwMode="auto">
          <a:xfrm>
            <a:off x="258763" y="254000"/>
            <a:ext cx="2509837" cy="754063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marL="93980" eaLnBrk="1" fontAlgn="auto" hangingPunct="1">
              <a:lnSpc>
                <a:spcPts val="4315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/>
              <a:t>Insi</a:t>
            </a:r>
            <a:r>
              <a:rPr spc="5" dirty="0"/>
              <a:t>g</a:t>
            </a:r>
            <a:r>
              <a:rPr spc="-5" dirty="0"/>
              <a:t>ht</a:t>
            </a:r>
            <a:r>
              <a:rPr dirty="0"/>
              <a:t>s</a:t>
            </a:r>
          </a:p>
        </p:txBody>
      </p:sp>
      <p:sp>
        <p:nvSpPr>
          <p:cNvPr id="8" name="object 8"/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marL="12700" fontAlgn="auto">
              <a:lnSpc>
                <a:spcPts val="113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>
                <a:latin typeface="Tahoma"/>
                <a:cs typeface="Tahoma"/>
              </a:rPr>
              <a:t>Lecture 3: Random</a:t>
            </a:r>
            <a:r>
              <a:rPr spc="-65" dirty="0">
                <a:latin typeface="Tahoma"/>
                <a:cs typeface="Tahoma"/>
              </a:rPr>
              <a:t> </a:t>
            </a:r>
            <a:r>
              <a:rPr spc="-5" dirty="0">
                <a:latin typeface="Tahoma"/>
                <a:cs typeface="Tahoma"/>
              </a:rPr>
              <a:t>Graphs</a:t>
            </a:r>
          </a:p>
        </p:txBody>
      </p:sp>
      <p:sp>
        <p:nvSpPr>
          <p:cNvPr id="44040" name="object 9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marL="25400"/>
            <a:fld id="{144C0D2C-F8BE-4F00-9F43-66B109A370D1}" type="slidenum">
              <a:rPr lang="en-US" smtClean="0"/>
              <a:pPr marL="25400"/>
              <a:t>24</a:t>
            </a:fld>
            <a:endParaRPr lang="th-TH" smtClean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object 2"/>
          <p:cNvSpPr>
            <a:spLocks/>
          </p:cNvSpPr>
          <p:nvPr/>
        </p:nvSpPr>
        <p:spPr bwMode="auto">
          <a:xfrm>
            <a:off x="468313" y="1000125"/>
            <a:ext cx="8208962" cy="0"/>
          </a:xfrm>
          <a:custGeom>
            <a:avLst/>
            <a:gdLst>
              <a:gd name="T0" fmla="*/ 0 w 8209280"/>
              <a:gd name="T1" fmla="*/ 8208590 w 8209280"/>
              <a:gd name="T2" fmla="*/ 0 60000 65536"/>
              <a:gd name="T3" fmla="*/ 0 60000 65536"/>
              <a:gd name="T4" fmla="*/ 0 w 8209280"/>
              <a:gd name="T5" fmla="*/ 8209280 w 8209280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T4" t="0" r="T5" b="0"/>
            <a:pathLst>
              <a:path w="8209280">
                <a:moveTo>
                  <a:pt x="0" y="0"/>
                </a:moveTo>
                <a:lnTo>
                  <a:pt x="8208911" y="0"/>
                </a:lnTo>
              </a:path>
            </a:pathLst>
          </a:custGeom>
          <a:noFill/>
          <a:ln w="38100">
            <a:solidFill>
              <a:srgbClr val="6699FF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46082" name="object 3"/>
          <p:cNvSpPr>
            <a:spLocks noChangeArrowheads="1"/>
          </p:cNvSpPr>
          <p:nvPr/>
        </p:nvSpPr>
        <p:spPr bwMode="auto">
          <a:xfrm>
            <a:off x="180975" y="6383338"/>
            <a:ext cx="1441450" cy="328612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46083" name="object 4"/>
          <p:cNvSpPr>
            <a:spLocks noChangeArrowheads="1"/>
          </p:cNvSpPr>
          <p:nvPr/>
        </p:nvSpPr>
        <p:spPr bwMode="auto">
          <a:xfrm>
            <a:off x="1693863" y="6383338"/>
            <a:ext cx="1147762" cy="379412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46084" name="object 5"/>
          <p:cNvSpPr txBox="1">
            <a:spLocks noChangeArrowheads="1"/>
          </p:cNvSpPr>
          <p:nvPr/>
        </p:nvSpPr>
        <p:spPr bwMode="auto">
          <a:xfrm>
            <a:off x="536575" y="1116013"/>
            <a:ext cx="7920038" cy="3471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marL="355600" indent="-342900">
              <a:buClr>
                <a:srgbClr val="C00000"/>
              </a:buClr>
              <a:buFont typeface="Arial" charset="0"/>
              <a:buChar char="•"/>
              <a:tabLst>
                <a:tab pos="354013" algn="l"/>
                <a:tab pos="355600" algn="l"/>
              </a:tabLst>
            </a:pPr>
            <a:r>
              <a:rPr lang="th-TH" sz="2400">
                <a:solidFill>
                  <a:srgbClr val="C00000"/>
                </a:solidFill>
                <a:latin typeface="Tahoma" pitchFamily="34" charset="0"/>
                <a:cs typeface="Tahoma" pitchFamily="34" charset="0"/>
              </a:rPr>
              <a:t>Connectivity</a:t>
            </a:r>
            <a:endParaRPr lang="th-TH" sz="2400">
              <a:latin typeface="Tahoma" pitchFamily="34" charset="0"/>
              <a:cs typeface="Tahoma" pitchFamily="34" charset="0"/>
            </a:endParaRPr>
          </a:p>
          <a:p>
            <a:pPr marL="755650" lvl="1" indent="-285750">
              <a:spcBef>
                <a:spcPts val="475"/>
              </a:spcBef>
              <a:buFont typeface="Arial" charset="0"/>
              <a:buChar char="–"/>
              <a:tabLst>
                <a:tab pos="354013" algn="l"/>
                <a:tab pos="355600" algn="l"/>
              </a:tabLst>
            </a:pPr>
            <a:r>
              <a:rPr lang="th-TH" sz="2000">
                <a:latin typeface="Tahoma" pitchFamily="34" charset="0"/>
                <a:cs typeface="Tahoma" pitchFamily="34" charset="0"/>
              </a:rPr>
              <a:t>A graph is </a:t>
            </a:r>
            <a:r>
              <a:rPr lang="th-TH" sz="2000">
                <a:solidFill>
                  <a:srgbClr val="006FC0"/>
                </a:solidFill>
                <a:latin typeface="Tahoma" pitchFamily="34" charset="0"/>
                <a:cs typeface="Tahoma" pitchFamily="34" charset="0"/>
              </a:rPr>
              <a:t>connected </a:t>
            </a:r>
            <a:r>
              <a:rPr lang="th-TH" sz="2000">
                <a:latin typeface="Tahoma" pitchFamily="34" charset="0"/>
                <a:cs typeface="Tahoma" pitchFamily="34" charset="0"/>
              </a:rPr>
              <a:t>if for every pair of nodes, there is a path  between them</a:t>
            </a:r>
          </a:p>
          <a:p>
            <a:pPr marL="755650" lvl="1" indent="-285750">
              <a:buFont typeface="Arial" charset="0"/>
              <a:buChar char="–"/>
              <a:tabLst>
                <a:tab pos="354013" algn="l"/>
                <a:tab pos="355600" algn="l"/>
              </a:tabLst>
            </a:pPr>
            <a:endParaRPr lang="th-TH" sz="2000">
              <a:latin typeface="Times New Roman" pitchFamily="18" charset="0"/>
              <a:cs typeface="Times New Roman" pitchFamily="18" charset="0"/>
            </a:endParaRPr>
          </a:p>
          <a:p>
            <a:pPr marL="355600" indent="-342900">
              <a:spcBef>
                <a:spcPts val="1725"/>
              </a:spcBef>
              <a:buFont typeface="Arial" charset="0"/>
              <a:buChar char="•"/>
              <a:tabLst>
                <a:tab pos="354013" algn="l"/>
                <a:tab pos="355600" algn="l"/>
              </a:tabLst>
            </a:pPr>
            <a:r>
              <a:rPr lang="th-TH" sz="2400">
                <a:solidFill>
                  <a:srgbClr val="C00000"/>
                </a:solidFill>
                <a:latin typeface="Tahoma" pitchFamily="34" charset="0"/>
                <a:cs typeface="Tahoma" pitchFamily="34" charset="0"/>
              </a:rPr>
              <a:t>Component</a:t>
            </a:r>
            <a:endParaRPr lang="th-TH" sz="2400">
              <a:latin typeface="Tahoma" pitchFamily="34" charset="0"/>
              <a:cs typeface="Tahoma" pitchFamily="34" charset="0"/>
            </a:endParaRPr>
          </a:p>
          <a:p>
            <a:pPr marL="755650" lvl="1" indent="-285750">
              <a:spcBef>
                <a:spcPts val="488"/>
              </a:spcBef>
              <a:buFont typeface="Arial" charset="0"/>
              <a:buChar char="–"/>
              <a:tabLst>
                <a:tab pos="354013" algn="l"/>
                <a:tab pos="355600" algn="l"/>
              </a:tabLst>
            </a:pPr>
            <a:r>
              <a:rPr lang="th-TH" sz="2000">
                <a:latin typeface="Tahoma" pitchFamily="34" charset="0"/>
                <a:cs typeface="Tahoma" pitchFamily="34" charset="0"/>
              </a:rPr>
              <a:t>If a graph is not connected, then it breaks apart naturally into a  set of connected </a:t>
            </a:r>
            <a:r>
              <a:rPr lang="th-TH" sz="2000">
                <a:solidFill>
                  <a:srgbClr val="006FC0"/>
                </a:solidFill>
                <a:latin typeface="Tahoma" pitchFamily="34" charset="0"/>
                <a:cs typeface="Tahoma" pitchFamily="34" charset="0"/>
              </a:rPr>
              <a:t>groups of nodes</a:t>
            </a:r>
            <a:endParaRPr lang="th-TH" sz="2000">
              <a:latin typeface="Tahoma" pitchFamily="34" charset="0"/>
              <a:cs typeface="Tahoma" pitchFamily="34" charset="0"/>
            </a:endParaRPr>
          </a:p>
          <a:p>
            <a:pPr marL="755650" lvl="1" indent="-285750">
              <a:buFont typeface="Arial" charset="0"/>
              <a:buChar char="–"/>
              <a:tabLst>
                <a:tab pos="354013" algn="l"/>
                <a:tab pos="355600" algn="l"/>
              </a:tabLst>
            </a:pPr>
            <a:endParaRPr lang="th-TH" sz="2000">
              <a:latin typeface="Times New Roman" pitchFamily="18" charset="0"/>
              <a:cs typeface="Times New Roman" pitchFamily="18" charset="0"/>
            </a:endParaRPr>
          </a:p>
          <a:p>
            <a:pPr marL="355600" indent="-342900">
              <a:spcBef>
                <a:spcPts val="1725"/>
              </a:spcBef>
              <a:buFont typeface="Arial" charset="0"/>
              <a:buChar char="•"/>
              <a:tabLst>
                <a:tab pos="354013" algn="l"/>
                <a:tab pos="355600" algn="l"/>
              </a:tabLst>
            </a:pPr>
            <a:r>
              <a:rPr lang="th-TH" sz="2400">
                <a:solidFill>
                  <a:srgbClr val="C00000"/>
                </a:solidFill>
                <a:latin typeface="Tahoma" pitchFamily="34" charset="0"/>
                <a:cs typeface="Tahoma" pitchFamily="34" charset="0"/>
              </a:rPr>
              <a:t>Giant component</a:t>
            </a:r>
            <a:endParaRPr lang="th-TH" sz="2400">
              <a:latin typeface="Tahoma" pitchFamily="34" charset="0"/>
              <a:cs typeface="Tahoma" pitchFamily="34" charset="0"/>
            </a:endParaRPr>
          </a:p>
        </p:txBody>
      </p:sp>
      <p:sp>
        <p:nvSpPr>
          <p:cNvPr id="46085" name="object 6"/>
          <p:cNvSpPr>
            <a:spLocks noChangeArrowheads="1"/>
          </p:cNvSpPr>
          <p:nvPr/>
        </p:nvSpPr>
        <p:spPr bwMode="auto">
          <a:xfrm>
            <a:off x="258763" y="254000"/>
            <a:ext cx="2881312" cy="754063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marL="93980" eaLnBrk="1" fontAlgn="auto" hangingPunct="1">
              <a:lnSpc>
                <a:spcPts val="4315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/>
              <a:t>Keywords</a:t>
            </a:r>
          </a:p>
        </p:txBody>
      </p:sp>
      <p:sp>
        <p:nvSpPr>
          <p:cNvPr id="8" name="object 8"/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marL="12700" fontAlgn="auto">
              <a:lnSpc>
                <a:spcPts val="113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>
                <a:latin typeface="Tahoma"/>
                <a:cs typeface="Tahoma"/>
              </a:rPr>
              <a:t>Lecture 3: Random</a:t>
            </a:r>
            <a:r>
              <a:rPr spc="-65" dirty="0">
                <a:latin typeface="Tahoma"/>
                <a:cs typeface="Tahoma"/>
              </a:rPr>
              <a:t> </a:t>
            </a:r>
            <a:r>
              <a:rPr spc="-5" dirty="0">
                <a:latin typeface="Tahoma"/>
                <a:cs typeface="Tahoma"/>
              </a:rPr>
              <a:t>Graphs</a:t>
            </a:r>
          </a:p>
        </p:txBody>
      </p:sp>
      <p:sp>
        <p:nvSpPr>
          <p:cNvPr id="46088" name="object 9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marL="25400"/>
            <a:fld id="{48773B5F-4E9E-4D3D-848D-7821E27897ED}" type="slidenum">
              <a:rPr lang="en-US" smtClean="0"/>
              <a:pPr marL="25400"/>
              <a:t>25</a:t>
            </a:fld>
            <a:endParaRPr lang="th-TH" smtClean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object 2"/>
          <p:cNvSpPr>
            <a:spLocks/>
          </p:cNvSpPr>
          <p:nvPr/>
        </p:nvSpPr>
        <p:spPr bwMode="auto">
          <a:xfrm>
            <a:off x="468313" y="1000125"/>
            <a:ext cx="8208962" cy="0"/>
          </a:xfrm>
          <a:custGeom>
            <a:avLst/>
            <a:gdLst>
              <a:gd name="T0" fmla="*/ 0 w 8209280"/>
              <a:gd name="T1" fmla="*/ 8208590 w 8209280"/>
              <a:gd name="T2" fmla="*/ 0 60000 65536"/>
              <a:gd name="T3" fmla="*/ 0 60000 65536"/>
              <a:gd name="T4" fmla="*/ 0 w 8209280"/>
              <a:gd name="T5" fmla="*/ 8209280 w 8209280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T4" t="0" r="T5" b="0"/>
            <a:pathLst>
              <a:path w="8209280">
                <a:moveTo>
                  <a:pt x="0" y="0"/>
                </a:moveTo>
                <a:lnTo>
                  <a:pt x="8208911" y="0"/>
                </a:lnTo>
              </a:path>
            </a:pathLst>
          </a:custGeom>
          <a:noFill/>
          <a:ln w="38100">
            <a:solidFill>
              <a:srgbClr val="6699FF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48130" name="object 3"/>
          <p:cNvSpPr>
            <a:spLocks noChangeArrowheads="1"/>
          </p:cNvSpPr>
          <p:nvPr/>
        </p:nvSpPr>
        <p:spPr bwMode="auto">
          <a:xfrm>
            <a:off x="180975" y="6383338"/>
            <a:ext cx="1441450" cy="328612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48131" name="object 4"/>
          <p:cNvSpPr>
            <a:spLocks noChangeArrowheads="1"/>
          </p:cNvSpPr>
          <p:nvPr/>
        </p:nvSpPr>
        <p:spPr bwMode="auto">
          <a:xfrm>
            <a:off x="1693863" y="6383338"/>
            <a:ext cx="1147762" cy="379412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48132" name="object 5"/>
          <p:cNvSpPr txBox="1">
            <a:spLocks noChangeArrowheads="1"/>
          </p:cNvSpPr>
          <p:nvPr/>
        </p:nvSpPr>
        <p:spPr bwMode="auto">
          <a:xfrm>
            <a:off x="536575" y="1116013"/>
            <a:ext cx="7910513" cy="302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marL="355600" indent="-342900" algn="just">
              <a:buFont typeface="Arial" charset="0"/>
              <a:buChar char="•"/>
              <a:tabLst>
                <a:tab pos="355600" algn="l"/>
              </a:tabLst>
            </a:pPr>
            <a:r>
              <a:rPr lang="th-TH" sz="2400">
                <a:latin typeface="Tahoma" pitchFamily="34" charset="0"/>
                <a:cs typeface="Tahoma" pitchFamily="34" charset="0"/>
              </a:rPr>
              <a:t>A connected component (SCC for directed network) is a  large network, when its size is a constant fraction of the  entire graph</a:t>
            </a:r>
          </a:p>
          <a:p>
            <a:pPr marL="355600" indent="-342900">
              <a:buFont typeface="Arial" charset="0"/>
              <a:buChar char="•"/>
              <a:tabLst>
                <a:tab pos="355600" algn="l"/>
              </a:tabLst>
            </a:pPr>
            <a:endParaRPr lang="th-TH" sz="3500">
              <a:latin typeface="Times New Roman" pitchFamily="18" charset="0"/>
              <a:cs typeface="Times New Roman" pitchFamily="18" charset="0"/>
            </a:endParaRPr>
          </a:p>
          <a:p>
            <a:pPr marL="355600" indent="-342900">
              <a:buFont typeface="Arial" charset="0"/>
              <a:buChar char="•"/>
              <a:tabLst>
                <a:tab pos="355600" algn="l"/>
              </a:tabLst>
            </a:pPr>
            <a:r>
              <a:rPr lang="th-TH" sz="2400">
                <a:latin typeface="Tahoma" pitchFamily="34" charset="0"/>
                <a:cs typeface="Tahoma" pitchFamily="34" charset="0"/>
              </a:rPr>
              <a:t>Formally,</a:t>
            </a:r>
          </a:p>
          <a:p>
            <a:pPr marL="754063" lvl="1" indent="-284163">
              <a:spcBef>
                <a:spcPts val="400"/>
              </a:spcBef>
              <a:buFont typeface="Arial" charset="0"/>
              <a:buChar char="–"/>
              <a:tabLst>
                <a:tab pos="355600" algn="l"/>
              </a:tabLst>
            </a:pPr>
            <a:r>
              <a:rPr lang="th-TH" sz="2000">
                <a:latin typeface="Tahoma" pitchFamily="34" charset="0"/>
                <a:cs typeface="Tahoma" pitchFamily="34" charset="0"/>
              </a:rPr>
              <a:t>let </a:t>
            </a:r>
            <a:r>
              <a:rPr lang="th-TH" sz="2000" i="1">
                <a:latin typeface="Consolas" pitchFamily="49" charset="0"/>
                <a:cs typeface="Consolas" pitchFamily="49" charset="0"/>
              </a:rPr>
              <a:t>n</a:t>
            </a:r>
            <a:r>
              <a:rPr lang="th-TH" sz="1900" i="1" baseline="-21000">
                <a:latin typeface="Consolas" pitchFamily="49" charset="0"/>
                <a:cs typeface="Consolas" pitchFamily="49" charset="0"/>
              </a:rPr>
              <a:t>X </a:t>
            </a:r>
            <a:r>
              <a:rPr lang="th-TH" sz="2000">
                <a:latin typeface="Tahoma" pitchFamily="34" charset="0"/>
                <a:cs typeface="Tahoma" pitchFamily="34" charset="0"/>
              </a:rPr>
              <a:t>be the size of a connected component </a:t>
            </a:r>
            <a:r>
              <a:rPr lang="th-TH" sz="2000" i="1">
                <a:latin typeface="Consolas" pitchFamily="49" charset="0"/>
                <a:cs typeface="Consolas" pitchFamily="49" charset="0"/>
              </a:rPr>
              <a:t>X </a:t>
            </a:r>
            <a:r>
              <a:rPr lang="th-TH" sz="2000">
                <a:latin typeface="Tahoma" pitchFamily="34" charset="0"/>
                <a:cs typeface="Tahoma" pitchFamily="34" charset="0"/>
              </a:rPr>
              <a:t>in a network of  size </a:t>
            </a:r>
            <a:r>
              <a:rPr lang="th-TH" sz="2000" i="1">
                <a:latin typeface="Consolas" pitchFamily="49" charset="0"/>
                <a:cs typeface="Consolas" pitchFamily="49" charset="0"/>
              </a:rPr>
              <a:t>n</a:t>
            </a:r>
            <a:endParaRPr lang="th-TH" sz="2000">
              <a:latin typeface="Consolas" pitchFamily="49" charset="0"/>
              <a:cs typeface="Consolas" pitchFamily="49" charset="0"/>
            </a:endParaRPr>
          </a:p>
          <a:p>
            <a:pPr marL="754063" lvl="1" indent="-284163">
              <a:spcBef>
                <a:spcPts val="475"/>
              </a:spcBef>
              <a:buFont typeface="Arial" charset="0"/>
              <a:buChar char="–"/>
              <a:tabLst>
                <a:tab pos="355600" algn="l"/>
              </a:tabLst>
            </a:pPr>
            <a:r>
              <a:rPr lang="th-TH" sz="2000">
                <a:latin typeface="Tahoma" pitchFamily="34" charset="0"/>
                <a:cs typeface="Tahoma" pitchFamily="34" charset="0"/>
              </a:rPr>
              <a:t>then, </a:t>
            </a:r>
            <a:r>
              <a:rPr lang="th-TH" sz="2000" i="1">
                <a:latin typeface="Consolas" pitchFamily="49" charset="0"/>
                <a:cs typeface="Consolas" pitchFamily="49" charset="0"/>
              </a:rPr>
              <a:t>X </a:t>
            </a:r>
            <a:r>
              <a:rPr lang="th-TH" sz="2000">
                <a:latin typeface="Tahoma" pitchFamily="34" charset="0"/>
                <a:cs typeface="Tahoma" pitchFamily="34" charset="0"/>
              </a:rPr>
              <a:t>is a giant component if</a:t>
            </a:r>
          </a:p>
        </p:txBody>
      </p:sp>
      <p:sp>
        <p:nvSpPr>
          <p:cNvPr id="48133" name="object 6"/>
          <p:cNvSpPr>
            <a:spLocks noChangeArrowheads="1"/>
          </p:cNvSpPr>
          <p:nvPr/>
        </p:nvSpPr>
        <p:spPr bwMode="auto">
          <a:xfrm>
            <a:off x="258763" y="254000"/>
            <a:ext cx="4624387" cy="754063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marL="93980" eaLnBrk="1" fontAlgn="auto" hangingPunct="1">
              <a:lnSpc>
                <a:spcPts val="4315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/>
              <a:t>Giant</a:t>
            </a:r>
            <a:r>
              <a:rPr spc="-100" dirty="0"/>
              <a:t> </a:t>
            </a:r>
            <a:r>
              <a:rPr spc="-5" dirty="0"/>
              <a:t>Component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4479925" y="4391025"/>
            <a:ext cx="1203325" cy="395288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2400" dirty="0">
                <a:latin typeface="Consolas"/>
                <a:cs typeface="Consolas"/>
              </a:rPr>
              <a:t>= </a:t>
            </a:r>
            <a:r>
              <a:rPr sz="2400" i="1" dirty="0">
                <a:latin typeface="Consolas"/>
                <a:cs typeface="Consolas"/>
              </a:rPr>
              <a:t>c </a:t>
            </a:r>
            <a:r>
              <a:rPr sz="2400" dirty="0">
                <a:latin typeface="Consolas"/>
                <a:cs typeface="Consolas"/>
              </a:rPr>
              <a:t>&gt;</a:t>
            </a:r>
            <a:r>
              <a:rPr sz="2400" spc="-75" dirty="0">
                <a:latin typeface="Consolas"/>
                <a:cs typeface="Consolas"/>
              </a:rPr>
              <a:t> </a:t>
            </a:r>
            <a:r>
              <a:rPr sz="2400" dirty="0">
                <a:latin typeface="Consolas"/>
                <a:cs typeface="Consolas"/>
              </a:rPr>
              <a:t>0</a:t>
            </a:r>
            <a:endParaRPr sz="2400">
              <a:latin typeface="Consolas"/>
              <a:cs typeface="Consola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519488" y="4391025"/>
            <a:ext cx="811212" cy="395288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2400" spc="-80" dirty="0">
                <a:latin typeface="Consolas"/>
                <a:cs typeface="Consolas"/>
              </a:rPr>
              <a:t>lim</a:t>
            </a:r>
            <a:r>
              <a:rPr sz="2400" spc="-1155" dirty="0">
                <a:latin typeface="Consolas"/>
                <a:cs typeface="Consolas"/>
              </a:rPr>
              <a:t> </a:t>
            </a:r>
            <a:r>
              <a:rPr sz="3600" i="1" baseline="26620" dirty="0">
                <a:latin typeface="Consolas"/>
                <a:cs typeface="Consolas"/>
              </a:rPr>
              <a:t>n</a:t>
            </a:r>
            <a:r>
              <a:rPr sz="2400" i="1" baseline="19097" dirty="0">
                <a:latin typeface="Consolas"/>
                <a:cs typeface="Consolas"/>
              </a:rPr>
              <a:t>X</a:t>
            </a:r>
            <a:endParaRPr sz="2400" baseline="19097">
              <a:latin typeface="Consolas"/>
              <a:cs typeface="Consola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559175" y="4541838"/>
            <a:ext cx="715963" cy="466725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600" i="1" dirty="0">
                <a:latin typeface="Consolas"/>
                <a:cs typeface="Consolas"/>
              </a:rPr>
              <a:t>n</a:t>
            </a:r>
            <a:r>
              <a:rPr sz="1600" i="1" spc="-595" dirty="0">
                <a:latin typeface="Consolas"/>
                <a:cs typeface="Consolas"/>
              </a:rPr>
              <a:t> </a:t>
            </a:r>
            <a:r>
              <a:rPr sz="1600" dirty="0">
                <a:latin typeface="Consolas"/>
                <a:cs typeface="Consolas"/>
              </a:rPr>
              <a:t>→</a:t>
            </a:r>
            <a:r>
              <a:rPr sz="1600" spc="-595" dirty="0">
                <a:latin typeface="Consolas"/>
                <a:cs typeface="Consolas"/>
              </a:rPr>
              <a:t> </a:t>
            </a:r>
            <a:r>
              <a:rPr sz="1600" dirty="0">
                <a:latin typeface="Consolas"/>
                <a:cs typeface="Consolas"/>
              </a:rPr>
              <a:t>∞</a:t>
            </a:r>
            <a:r>
              <a:rPr sz="1600" spc="-375" dirty="0">
                <a:latin typeface="Consolas"/>
                <a:cs typeface="Consolas"/>
              </a:rPr>
              <a:t> </a:t>
            </a:r>
            <a:r>
              <a:rPr sz="3600" i="1" baseline="-12731" dirty="0">
                <a:latin typeface="Consolas"/>
                <a:cs typeface="Consolas"/>
              </a:rPr>
              <a:t>n</a:t>
            </a:r>
            <a:endParaRPr sz="3600" baseline="-12731">
              <a:latin typeface="Consolas"/>
              <a:cs typeface="Consolas"/>
            </a:endParaRPr>
          </a:p>
        </p:txBody>
      </p:sp>
      <p:sp>
        <p:nvSpPr>
          <p:cNvPr id="48138" name="object 11"/>
          <p:cNvSpPr>
            <a:spLocks/>
          </p:cNvSpPr>
          <p:nvPr/>
        </p:nvSpPr>
        <p:spPr bwMode="auto">
          <a:xfrm>
            <a:off x="4037013" y="4656138"/>
            <a:ext cx="282575" cy="1587"/>
          </a:xfrm>
          <a:custGeom>
            <a:avLst/>
            <a:gdLst>
              <a:gd name="T0" fmla="*/ 0 w 282575"/>
              <a:gd name="T1" fmla="*/ 1323 h 1904"/>
              <a:gd name="T2" fmla="*/ 282130 w 282575"/>
              <a:gd name="T3" fmla="*/ 0 h 1904"/>
              <a:gd name="T4" fmla="*/ 0 60000 65536"/>
              <a:gd name="T5" fmla="*/ 0 60000 65536"/>
              <a:gd name="T6" fmla="*/ 0 w 282575"/>
              <a:gd name="T7" fmla="*/ 0 h 1904"/>
              <a:gd name="T8" fmla="*/ 282575 w 282575"/>
              <a:gd name="T9" fmla="*/ 1904 h 1904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282575" h="1904">
                <a:moveTo>
                  <a:pt x="0" y="1587"/>
                </a:moveTo>
                <a:lnTo>
                  <a:pt x="282130" y="0"/>
                </a:lnTo>
              </a:path>
            </a:pathLst>
          </a:custGeom>
          <a:noFill/>
          <a:ln w="19050">
            <a:solidFill>
              <a:srgbClr val="00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2" name="object 12"/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marL="12700" fontAlgn="auto">
              <a:lnSpc>
                <a:spcPts val="113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>
                <a:latin typeface="Tahoma"/>
                <a:cs typeface="Tahoma"/>
              </a:rPr>
              <a:t>Lecture 3: Random</a:t>
            </a:r>
            <a:r>
              <a:rPr spc="-65" dirty="0">
                <a:latin typeface="Tahoma"/>
                <a:cs typeface="Tahoma"/>
              </a:rPr>
              <a:t> </a:t>
            </a:r>
            <a:r>
              <a:rPr spc="-5" dirty="0">
                <a:latin typeface="Tahoma"/>
                <a:cs typeface="Tahoma"/>
              </a:rPr>
              <a:t>Graphs</a:t>
            </a:r>
          </a:p>
        </p:txBody>
      </p:sp>
      <p:sp>
        <p:nvSpPr>
          <p:cNvPr id="48140" name="object 13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marL="25400"/>
            <a:fld id="{B044277B-61C6-412B-A2FC-31398D941C31}" type="slidenum">
              <a:rPr lang="en-US" smtClean="0"/>
              <a:pPr marL="25400"/>
              <a:t>26</a:t>
            </a:fld>
            <a:endParaRPr lang="th-TH" smtClean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object 2"/>
          <p:cNvSpPr>
            <a:spLocks/>
          </p:cNvSpPr>
          <p:nvPr/>
        </p:nvSpPr>
        <p:spPr bwMode="auto">
          <a:xfrm>
            <a:off x="468313" y="1000125"/>
            <a:ext cx="8208962" cy="0"/>
          </a:xfrm>
          <a:custGeom>
            <a:avLst/>
            <a:gdLst>
              <a:gd name="T0" fmla="*/ 0 w 8209280"/>
              <a:gd name="T1" fmla="*/ 8208590 w 8209280"/>
              <a:gd name="T2" fmla="*/ 0 60000 65536"/>
              <a:gd name="T3" fmla="*/ 0 60000 65536"/>
              <a:gd name="T4" fmla="*/ 0 w 8209280"/>
              <a:gd name="T5" fmla="*/ 8209280 w 8209280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T4" t="0" r="T5" b="0"/>
            <a:pathLst>
              <a:path w="8209280">
                <a:moveTo>
                  <a:pt x="0" y="0"/>
                </a:moveTo>
                <a:lnTo>
                  <a:pt x="8208911" y="0"/>
                </a:lnTo>
              </a:path>
            </a:pathLst>
          </a:custGeom>
          <a:noFill/>
          <a:ln w="38100">
            <a:solidFill>
              <a:srgbClr val="6699FF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50178" name="object 3"/>
          <p:cNvSpPr>
            <a:spLocks noChangeArrowheads="1"/>
          </p:cNvSpPr>
          <p:nvPr/>
        </p:nvSpPr>
        <p:spPr bwMode="auto">
          <a:xfrm>
            <a:off x="180975" y="6383338"/>
            <a:ext cx="1441450" cy="328612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50179" name="object 4"/>
          <p:cNvSpPr>
            <a:spLocks noChangeArrowheads="1"/>
          </p:cNvSpPr>
          <p:nvPr/>
        </p:nvSpPr>
        <p:spPr bwMode="auto">
          <a:xfrm>
            <a:off x="1693863" y="6383338"/>
            <a:ext cx="1147762" cy="379412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50180" name="object 5"/>
          <p:cNvSpPr txBox="1">
            <a:spLocks noChangeArrowheads="1"/>
          </p:cNvSpPr>
          <p:nvPr/>
        </p:nvSpPr>
        <p:spPr bwMode="auto">
          <a:xfrm>
            <a:off x="536575" y="1090613"/>
            <a:ext cx="7064375" cy="259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marL="355600" indent="-342900">
              <a:lnSpc>
                <a:spcPct val="103000"/>
              </a:lnSpc>
              <a:buFont typeface="Arial" charset="0"/>
              <a:buChar char="•"/>
              <a:tabLst>
                <a:tab pos="354013" algn="l"/>
                <a:tab pos="355600" algn="l"/>
              </a:tabLst>
            </a:pPr>
            <a:r>
              <a:rPr lang="th-TH" sz="2400">
                <a:latin typeface="Tahoma" pitchFamily="34" charset="0"/>
                <a:cs typeface="Tahoma" pitchFamily="34" charset="0"/>
              </a:rPr>
              <a:t>What is the average degree </a:t>
            </a:r>
            <a:r>
              <a:rPr lang="th-TH" sz="2400">
                <a:latin typeface="Symbol" pitchFamily="18" charset="2"/>
                <a:cs typeface="Cordia New" pitchFamily="34" charset="-34"/>
              </a:rPr>
              <a:t></a:t>
            </a:r>
            <a:r>
              <a:rPr lang="th-TH" sz="2400" i="1">
                <a:latin typeface="Consolas" pitchFamily="49" charset="0"/>
                <a:cs typeface="Consolas" pitchFamily="49" charset="0"/>
              </a:rPr>
              <a:t>k</a:t>
            </a:r>
            <a:r>
              <a:rPr lang="th-TH" sz="2400">
                <a:latin typeface="Symbol" pitchFamily="18" charset="2"/>
                <a:cs typeface="Cordia New" pitchFamily="34" charset="-34"/>
              </a:rPr>
              <a:t></a:t>
            </a:r>
            <a:r>
              <a:rPr lang="th-TH" sz="24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th-TH" sz="2400">
                <a:latin typeface="Tahoma" pitchFamily="34" charset="0"/>
                <a:cs typeface="Tahoma" pitchFamily="34" charset="0"/>
              </a:rPr>
              <a:t>at which the giant  component starts to emerge?</a:t>
            </a:r>
          </a:p>
          <a:p>
            <a:pPr marL="927100" lvl="1" indent="-457200">
              <a:spcBef>
                <a:spcPts val="1200"/>
              </a:spcBef>
              <a:buFontTx/>
              <a:buAutoNum type="alphaLcParenR"/>
              <a:tabLst>
                <a:tab pos="354013" algn="l"/>
                <a:tab pos="355600" algn="l"/>
              </a:tabLst>
            </a:pPr>
            <a:r>
              <a:rPr lang="th-TH" sz="2000">
                <a:latin typeface="Tahoma" pitchFamily="34" charset="0"/>
                <a:cs typeface="Tahoma" pitchFamily="34" charset="0"/>
              </a:rPr>
              <a:t>0</a:t>
            </a:r>
          </a:p>
          <a:p>
            <a:pPr marL="927100" lvl="1" indent="-457200">
              <a:spcBef>
                <a:spcPts val="1200"/>
              </a:spcBef>
              <a:buFontTx/>
              <a:buAutoNum type="alphaLcParenR"/>
              <a:tabLst>
                <a:tab pos="354013" algn="l"/>
                <a:tab pos="355600" algn="l"/>
              </a:tabLst>
            </a:pPr>
            <a:r>
              <a:rPr lang="th-TH" sz="2000">
                <a:latin typeface="Tahoma" pitchFamily="34" charset="0"/>
                <a:cs typeface="Tahoma" pitchFamily="34" charset="0"/>
              </a:rPr>
              <a:t>1</a:t>
            </a:r>
          </a:p>
          <a:p>
            <a:pPr marL="355600" indent="-342900">
              <a:spcBef>
                <a:spcPts val="1200"/>
              </a:spcBef>
              <a:tabLst>
                <a:tab pos="354013" algn="l"/>
                <a:tab pos="355600" algn="l"/>
              </a:tabLst>
            </a:pPr>
            <a:r>
              <a:rPr lang="th-TH" sz="2000">
                <a:latin typeface="Tahoma" pitchFamily="34" charset="0"/>
                <a:cs typeface="Tahoma" pitchFamily="34" charset="0"/>
              </a:rPr>
              <a:t>c)	3/2</a:t>
            </a:r>
          </a:p>
          <a:p>
            <a:pPr marL="355600" indent="-342900">
              <a:spcBef>
                <a:spcPts val="1200"/>
              </a:spcBef>
              <a:tabLst>
                <a:tab pos="354013" algn="l"/>
                <a:tab pos="355600" algn="l"/>
              </a:tabLst>
            </a:pPr>
            <a:r>
              <a:rPr lang="th-TH" sz="2000">
                <a:latin typeface="Tahoma" pitchFamily="34" charset="0"/>
                <a:cs typeface="Tahoma" pitchFamily="34" charset="0"/>
              </a:rPr>
              <a:t>d)	3</a:t>
            </a:r>
          </a:p>
        </p:txBody>
      </p:sp>
      <p:sp>
        <p:nvSpPr>
          <p:cNvPr id="50181" name="object 6"/>
          <p:cNvSpPr>
            <a:spLocks noChangeArrowheads="1"/>
          </p:cNvSpPr>
          <p:nvPr/>
        </p:nvSpPr>
        <p:spPr bwMode="auto">
          <a:xfrm>
            <a:off x="258763" y="254000"/>
            <a:ext cx="3470275" cy="754063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marL="93980" eaLnBrk="1" fontAlgn="auto" hangingPunct="1">
              <a:lnSpc>
                <a:spcPts val="4315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/>
              <a:t>Question</a:t>
            </a:r>
            <a:r>
              <a:rPr spc="-80" dirty="0"/>
              <a:t> </a:t>
            </a:r>
            <a:r>
              <a:rPr spc="-5" dirty="0"/>
              <a:t>#6</a:t>
            </a:r>
          </a:p>
        </p:txBody>
      </p:sp>
      <p:sp>
        <p:nvSpPr>
          <p:cNvPr id="8" name="object 8"/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marL="12700" fontAlgn="auto">
              <a:lnSpc>
                <a:spcPts val="113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>
                <a:latin typeface="Tahoma"/>
                <a:cs typeface="Tahoma"/>
              </a:rPr>
              <a:t>Lecture 3: Random</a:t>
            </a:r>
            <a:r>
              <a:rPr spc="-65" dirty="0">
                <a:latin typeface="Tahoma"/>
                <a:cs typeface="Tahoma"/>
              </a:rPr>
              <a:t> </a:t>
            </a:r>
            <a:r>
              <a:rPr spc="-5" dirty="0">
                <a:latin typeface="Tahoma"/>
                <a:cs typeface="Tahoma"/>
              </a:rPr>
              <a:t>Graphs</a:t>
            </a:r>
          </a:p>
        </p:txBody>
      </p:sp>
      <p:sp>
        <p:nvSpPr>
          <p:cNvPr id="50184" name="object 9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marL="25400"/>
            <a:fld id="{EF26BA54-B687-4891-920D-1C0F8F838026}" type="slidenum">
              <a:rPr lang="en-US" smtClean="0"/>
              <a:pPr marL="25400"/>
              <a:t>27</a:t>
            </a:fld>
            <a:endParaRPr lang="th-TH" smtClean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object 2"/>
          <p:cNvSpPr>
            <a:spLocks noChangeArrowheads="1"/>
          </p:cNvSpPr>
          <p:nvPr/>
        </p:nvSpPr>
        <p:spPr bwMode="auto">
          <a:xfrm>
            <a:off x="428625" y="965200"/>
            <a:ext cx="8289925" cy="12065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52226" name="object 3"/>
          <p:cNvSpPr>
            <a:spLocks/>
          </p:cNvSpPr>
          <p:nvPr/>
        </p:nvSpPr>
        <p:spPr bwMode="auto">
          <a:xfrm>
            <a:off x="468313" y="1000125"/>
            <a:ext cx="8208962" cy="0"/>
          </a:xfrm>
          <a:custGeom>
            <a:avLst/>
            <a:gdLst>
              <a:gd name="T0" fmla="*/ 0 w 8209280"/>
              <a:gd name="T1" fmla="*/ 8208590 w 8209280"/>
              <a:gd name="T2" fmla="*/ 0 60000 65536"/>
              <a:gd name="T3" fmla="*/ 0 60000 65536"/>
              <a:gd name="T4" fmla="*/ 0 w 8209280"/>
              <a:gd name="T5" fmla="*/ 8209280 w 8209280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T4" t="0" r="T5" b="0"/>
            <a:pathLst>
              <a:path w="8209280">
                <a:moveTo>
                  <a:pt x="0" y="0"/>
                </a:moveTo>
                <a:lnTo>
                  <a:pt x="8208911" y="0"/>
                </a:lnTo>
              </a:path>
            </a:pathLst>
          </a:custGeom>
          <a:noFill/>
          <a:ln w="38100">
            <a:solidFill>
              <a:srgbClr val="6699FF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52227" name="object 4"/>
          <p:cNvSpPr>
            <a:spLocks noChangeArrowheads="1"/>
          </p:cNvSpPr>
          <p:nvPr/>
        </p:nvSpPr>
        <p:spPr bwMode="auto">
          <a:xfrm>
            <a:off x="180975" y="6383338"/>
            <a:ext cx="1441450" cy="328612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52228" name="object 5"/>
          <p:cNvSpPr>
            <a:spLocks noChangeArrowheads="1"/>
          </p:cNvSpPr>
          <p:nvPr/>
        </p:nvSpPr>
        <p:spPr bwMode="auto">
          <a:xfrm>
            <a:off x="1693863" y="6383338"/>
            <a:ext cx="1147762" cy="379412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52229" name="object 6"/>
          <p:cNvSpPr>
            <a:spLocks noChangeArrowheads="1"/>
          </p:cNvSpPr>
          <p:nvPr/>
        </p:nvSpPr>
        <p:spPr bwMode="auto">
          <a:xfrm>
            <a:off x="258763" y="254000"/>
            <a:ext cx="8305800" cy="754063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marL="93980" eaLnBrk="1" fontAlgn="auto" hangingPunct="1">
              <a:lnSpc>
                <a:spcPts val="4315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/>
              <a:t>Emergence of </a:t>
            </a:r>
            <a:r>
              <a:rPr dirty="0"/>
              <a:t>a </a:t>
            </a:r>
            <a:r>
              <a:rPr spc="-5" dirty="0"/>
              <a:t>Giant</a:t>
            </a:r>
            <a:r>
              <a:rPr spc="-100" dirty="0"/>
              <a:t> </a:t>
            </a:r>
            <a:r>
              <a:rPr spc="-5" dirty="0"/>
              <a:t>Component</a:t>
            </a:r>
          </a:p>
        </p:txBody>
      </p:sp>
      <p:sp>
        <p:nvSpPr>
          <p:cNvPr id="52231" name="object 8"/>
          <p:cNvSpPr>
            <a:spLocks noChangeArrowheads="1"/>
          </p:cNvSpPr>
          <p:nvPr/>
        </p:nvSpPr>
        <p:spPr bwMode="auto">
          <a:xfrm>
            <a:off x="285750" y="930275"/>
            <a:ext cx="8574088" cy="5191125"/>
          </a:xfrm>
          <a:prstGeom prst="rect">
            <a:avLst/>
          </a:prstGeom>
          <a:blipFill dpi="0" rotWithShape="1">
            <a:blip r:embed="rId6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52232" name="object 9"/>
          <p:cNvSpPr>
            <a:spLocks noChangeArrowheads="1"/>
          </p:cNvSpPr>
          <p:nvPr/>
        </p:nvSpPr>
        <p:spPr bwMode="auto">
          <a:xfrm>
            <a:off x="481013" y="1123950"/>
            <a:ext cx="8191500" cy="4810125"/>
          </a:xfrm>
          <a:prstGeom prst="rect">
            <a:avLst/>
          </a:prstGeom>
          <a:blipFill dpi="0" rotWithShape="1">
            <a:blip r:embed="rId7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079750" y="5994400"/>
            <a:ext cx="2986088" cy="39370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2400" spc="-10" dirty="0">
                <a:latin typeface="Calibri"/>
                <a:cs typeface="Calibri"/>
              </a:rPr>
              <a:t>Giant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Component.nlogo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1" name="object 11"/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marL="12700" fontAlgn="auto">
              <a:lnSpc>
                <a:spcPts val="113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>
                <a:latin typeface="Tahoma"/>
                <a:cs typeface="Tahoma"/>
              </a:rPr>
              <a:t>Lecture 3: Random</a:t>
            </a:r>
            <a:r>
              <a:rPr spc="-65" dirty="0">
                <a:latin typeface="Tahoma"/>
                <a:cs typeface="Tahoma"/>
              </a:rPr>
              <a:t> </a:t>
            </a:r>
            <a:r>
              <a:rPr spc="-5" dirty="0">
                <a:latin typeface="Tahoma"/>
                <a:cs typeface="Tahoma"/>
              </a:rPr>
              <a:t>Graphs</a:t>
            </a:r>
          </a:p>
        </p:txBody>
      </p:sp>
      <p:sp>
        <p:nvSpPr>
          <p:cNvPr id="52235" name="object 12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marL="25400"/>
            <a:fld id="{E5CAFA74-C66F-4144-8610-B283BE5F80E4}" type="slidenum">
              <a:rPr lang="en-US" smtClean="0"/>
              <a:pPr marL="25400"/>
              <a:t>28</a:t>
            </a:fld>
            <a:endParaRPr lang="th-TH" smtClean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object 2"/>
          <p:cNvSpPr>
            <a:spLocks/>
          </p:cNvSpPr>
          <p:nvPr/>
        </p:nvSpPr>
        <p:spPr bwMode="auto">
          <a:xfrm>
            <a:off x="468313" y="1000125"/>
            <a:ext cx="8208962" cy="0"/>
          </a:xfrm>
          <a:custGeom>
            <a:avLst/>
            <a:gdLst>
              <a:gd name="T0" fmla="*/ 0 w 8209280"/>
              <a:gd name="T1" fmla="*/ 8208590 w 8209280"/>
              <a:gd name="T2" fmla="*/ 0 60000 65536"/>
              <a:gd name="T3" fmla="*/ 0 60000 65536"/>
              <a:gd name="T4" fmla="*/ 0 w 8209280"/>
              <a:gd name="T5" fmla="*/ 8209280 w 8209280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T4" t="0" r="T5" b="0"/>
            <a:pathLst>
              <a:path w="8209280">
                <a:moveTo>
                  <a:pt x="0" y="0"/>
                </a:moveTo>
                <a:lnTo>
                  <a:pt x="8208911" y="0"/>
                </a:lnTo>
              </a:path>
            </a:pathLst>
          </a:custGeom>
          <a:noFill/>
          <a:ln w="38100">
            <a:solidFill>
              <a:srgbClr val="6699FF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53250" name="object 3"/>
          <p:cNvSpPr>
            <a:spLocks noChangeArrowheads="1"/>
          </p:cNvSpPr>
          <p:nvPr/>
        </p:nvSpPr>
        <p:spPr bwMode="auto">
          <a:xfrm>
            <a:off x="180975" y="6383338"/>
            <a:ext cx="1441450" cy="328612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53251" name="object 4"/>
          <p:cNvSpPr>
            <a:spLocks noChangeArrowheads="1"/>
          </p:cNvSpPr>
          <p:nvPr/>
        </p:nvSpPr>
        <p:spPr bwMode="auto">
          <a:xfrm>
            <a:off x="1693863" y="6383338"/>
            <a:ext cx="1147762" cy="379412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53252" name="object 5"/>
          <p:cNvSpPr txBox="1">
            <a:spLocks noChangeArrowheads="1"/>
          </p:cNvSpPr>
          <p:nvPr/>
        </p:nvSpPr>
        <p:spPr bwMode="auto">
          <a:xfrm>
            <a:off x="536575" y="1116013"/>
            <a:ext cx="3724275" cy="1906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marL="355600" indent="-342900">
              <a:buFont typeface="Arial" charset="0"/>
              <a:buChar char="•"/>
              <a:tabLst>
                <a:tab pos="354013" algn="l"/>
                <a:tab pos="355600" algn="l"/>
              </a:tabLst>
            </a:pPr>
            <a:r>
              <a:rPr lang="th-TH" sz="2400">
                <a:latin typeface="Tahoma" pitchFamily="34" charset="0"/>
                <a:cs typeface="Tahoma" pitchFamily="34" charset="0"/>
              </a:rPr>
              <a:t>Describe the behavior of  connected clusters in a  random graph</a:t>
            </a:r>
          </a:p>
          <a:p>
            <a:pPr marL="355600" indent="-342900">
              <a:spcBef>
                <a:spcPts val="575"/>
              </a:spcBef>
              <a:buFont typeface="Arial" charset="0"/>
              <a:buChar char="•"/>
              <a:tabLst>
                <a:tab pos="354013" algn="l"/>
                <a:tab pos="355600" algn="l"/>
              </a:tabLst>
            </a:pPr>
            <a:r>
              <a:rPr lang="th-TH" sz="2400">
                <a:latin typeface="Tahoma" pitchFamily="34" charset="0"/>
                <a:cs typeface="Tahoma" pitchFamily="34" charset="0"/>
              </a:rPr>
              <a:t>Apply to material science  and other domains</a:t>
            </a:r>
          </a:p>
        </p:txBody>
      </p:sp>
      <p:sp>
        <p:nvSpPr>
          <p:cNvPr id="53253" name="object 6"/>
          <p:cNvSpPr txBox="1">
            <a:spLocks noChangeArrowheads="1"/>
          </p:cNvSpPr>
          <p:nvPr/>
        </p:nvSpPr>
        <p:spPr bwMode="auto">
          <a:xfrm>
            <a:off x="536575" y="3529013"/>
            <a:ext cx="3332163" cy="1474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marL="355600" indent="-342900">
              <a:buFont typeface="Arial" charset="0"/>
              <a:buChar char="•"/>
              <a:tabLst>
                <a:tab pos="354013" algn="l"/>
                <a:tab pos="355600" algn="l"/>
              </a:tabLst>
            </a:pPr>
            <a:r>
              <a:rPr lang="th-TH" sz="2400">
                <a:latin typeface="Tahoma" pitchFamily="34" charset="0"/>
                <a:cs typeface="Tahoma" pitchFamily="34" charset="0"/>
              </a:rPr>
              <a:t>Two slightly different  mathematical models:</a:t>
            </a:r>
          </a:p>
          <a:p>
            <a:pPr marL="755650" lvl="1" indent="-285750">
              <a:spcBef>
                <a:spcPts val="475"/>
              </a:spcBef>
              <a:buFont typeface="Arial" charset="0"/>
              <a:buChar char="–"/>
              <a:tabLst>
                <a:tab pos="354013" algn="l"/>
                <a:tab pos="355600" algn="l"/>
              </a:tabLst>
            </a:pPr>
            <a:r>
              <a:rPr lang="th-TH" sz="2000">
                <a:latin typeface="Tahoma" pitchFamily="34" charset="0"/>
                <a:cs typeface="Tahoma" pitchFamily="34" charset="0"/>
              </a:rPr>
              <a:t>bond percolation</a:t>
            </a:r>
          </a:p>
          <a:p>
            <a:pPr marL="755650" lvl="1" indent="-285750">
              <a:spcBef>
                <a:spcPts val="475"/>
              </a:spcBef>
              <a:buFont typeface="Arial" charset="0"/>
              <a:buChar char="–"/>
              <a:tabLst>
                <a:tab pos="354013" algn="l"/>
                <a:tab pos="355600" algn="l"/>
              </a:tabLst>
            </a:pPr>
            <a:r>
              <a:rPr lang="th-TH" sz="2000">
                <a:latin typeface="Tahoma" pitchFamily="34" charset="0"/>
                <a:cs typeface="Tahoma" pitchFamily="34" charset="0"/>
              </a:rPr>
              <a:t>site percolation</a:t>
            </a:r>
          </a:p>
        </p:txBody>
      </p:sp>
      <p:sp>
        <p:nvSpPr>
          <p:cNvPr id="53254" name="object 7"/>
          <p:cNvSpPr>
            <a:spLocks noChangeArrowheads="1"/>
          </p:cNvSpPr>
          <p:nvPr/>
        </p:nvSpPr>
        <p:spPr bwMode="auto">
          <a:xfrm>
            <a:off x="258763" y="254000"/>
            <a:ext cx="4945062" cy="754063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marL="93980" eaLnBrk="1" fontAlgn="auto" hangingPunct="1">
              <a:lnSpc>
                <a:spcPts val="4315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/>
              <a:t>Percolation</a:t>
            </a:r>
            <a:r>
              <a:rPr spc="-75" dirty="0"/>
              <a:t> </a:t>
            </a:r>
            <a:r>
              <a:rPr spc="-5" dirty="0"/>
              <a:t>Theory</a:t>
            </a:r>
          </a:p>
        </p:txBody>
      </p:sp>
      <p:sp>
        <p:nvSpPr>
          <p:cNvPr id="53256" name="object 9"/>
          <p:cNvSpPr>
            <a:spLocks noChangeArrowheads="1"/>
          </p:cNvSpPr>
          <p:nvPr/>
        </p:nvSpPr>
        <p:spPr bwMode="auto">
          <a:xfrm>
            <a:off x="4667250" y="1025525"/>
            <a:ext cx="3859213" cy="3900488"/>
          </a:xfrm>
          <a:prstGeom prst="rect">
            <a:avLst/>
          </a:prstGeom>
          <a:blipFill dpi="0" rotWithShape="1">
            <a:blip r:embed="rId6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53257" name="object 10"/>
          <p:cNvSpPr>
            <a:spLocks noChangeArrowheads="1"/>
          </p:cNvSpPr>
          <p:nvPr/>
        </p:nvSpPr>
        <p:spPr bwMode="auto">
          <a:xfrm>
            <a:off x="4862513" y="1219200"/>
            <a:ext cx="3475037" cy="3519488"/>
          </a:xfrm>
          <a:prstGeom prst="rect">
            <a:avLst/>
          </a:prstGeom>
          <a:blipFill dpi="0" rotWithShape="1">
            <a:blip r:embed="rId7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53258" name="object 11"/>
          <p:cNvSpPr txBox="1">
            <a:spLocks noChangeArrowheads="1"/>
          </p:cNvSpPr>
          <p:nvPr/>
        </p:nvSpPr>
        <p:spPr bwMode="auto">
          <a:xfrm>
            <a:off x="5341938" y="4800600"/>
            <a:ext cx="2530475" cy="93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marL="11113" algn="ctr"/>
            <a:r>
              <a:rPr lang="th-TH" sz="2000">
                <a:latin typeface="Calibri" pitchFamily="34" charset="0"/>
                <a:cs typeface="Cordia New" pitchFamily="34" charset="-34"/>
              </a:rPr>
              <a:t>a bond percolation on  the square lattice in two  dimensions</a:t>
            </a:r>
          </a:p>
        </p:txBody>
      </p:sp>
      <p:sp>
        <p:nvSpPr>
          <p:cNvPr id="12" name="object 12"/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marL="12700" fontAlgn="auto">
              <a:lnSpc>
                <a:spcPts val="113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>
                <a:latin typeface="Tahoma"/>
                <a:cs typeface="Tahoma"/>
              </a:rPr>
              <a:t>Lecture 3: Random</a:t>
            </a:r>
            <a:r>
              <a:rPr spc="-65" dirty="0">
                <a:latin typeface="Tahoma"/>
                <a:cs typeface="Tahoma"/>
              </a:rPr>
              <a:t> </a:t>
            </a:r>
            <a:r>
              <a:rPr spc="-5" dirty="0">
                <a:latin typeface="Tahoma"/>
                <a:cs typeface="Tahoma"/>
              </a:rPr>
              <a:t>Graphs</a:t>
            </a:r>
          </a:p>
        </p:txBody>
      </p:sp>
      <p:sp>
        <p:nvSpPr>
          <p:cNvPr id="53260" name="object 13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marL="25400"/>
            <a:fld id="{D18E80C0-D321-485F-9AAC-B75F7A56BF18}" type="slidenum">
              <a:rPr lang="en-US" smtClean="0"/>
              <a:pPr marL="25400"/>
              <a:t>29</a:t>
            </a:fld>
            <a:endParaRPr lang="th-TH" smtClean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object 2"/>
          <p:cNvSpPr>
            <a:spLocks/>
          </p:cNvSpPr>
          <p:nvPr/>
        </p:nvSpPr>
        <p:spPr bwMode="auto">
          <a:xfrm>
            <a:off x="468313" y="1000125"/>
            <a:ext cx="8208962" cy="0"/>
          </a:xfrm>
          <a:custGeom>
            <a:avLst/>
            <a:gdLst>
              <a:gd name="T0" fmla="*/ 0 w 8209280"/>
              <a:gd name="T1" fmla="*/ 8208590 w 8209280"/>
              <a:gd name="T2" fmla="*/ 0 60000 65536"/>
              <a:gd name="T3" fmla="*/ 0 60000 65536"/>
              <a:gd name="T4" fmla="*/ 0 w 8209280"/>
              <a:gd name="T5" fmla="*/ 8209280 w 8209280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T4" t="0" r="T5" b="0"/>
            <a:pathLst>
              <a:path w="8209280">
                <a:moveTo>
                  <a:pt x="0" y="0"/>
                </a:moveTo>
                <a:lnTo>
                  <a:pt x="8208911" y="0"/>
                </a:lnTo>
              </a:path>
            </a:pathLst>
          </a:custGeom>
          <a:noFill/>
          <a:ln w="38100">
            <a:solidFill>
              <a:srgbClr val="6699FF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0242" name="object 3"/>
          <p:cNvSpPr>
            <a:spLocks noChangeArrowheads="1"/>
          </p:cNvSpPr>
          <p:nvPr/>
        </p:nvSpPr>
        <p:spPr bwMode="auto">
          <a:xfrm>
            <a:off x="180975" y="6383338"/>
            <a:ext cx="1441450" cy="328612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0243" name="object 4"/>
          <p:cNvSpPr>
            <a:spLocks noChangeArrowheads="1"/>
          </p:cNvSpPr>
          <p:nvPr/>
        </p:nvSpPr>
        <p:spPr bwMode="auto">
          <a:xfrm>
            <a:off x="1693863" y="6383338"/>
            <a:ext cx="1147762" cy="379412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36575" y="1116013"/>
            <a:ext cx="6040438" cy="147320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355600" indent="-34290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  <a:tabLst>
                <a:tab pos="354965" algn="l"/>
                <a:tab pos="355600" algn="l"/>
              </a:tabLst>
              <a:defRPr/>
            </a:pPr>
            <a:r>
              <a:rPr sz="2400" spc="-10" dirty="0">
                <a:latin typeface="Tahoma"/>
                <a:cs typeface="Tahoma"/>
              </a:rPr>
              <a:t>Why</a:t>
            </a:r>
            <a:r>
              <a:rPr sz="2400" spc="-95" dirty="0">
                <a:latin typeface="Tahoma"/>
                <a:cs typeface="Tahoma"/>
              </a:rPr>
              <a:t> </a:t>
            </a:r>
            <a:r>
              <a:rPr sz="2400" spc="-5" dirty="0">
                <a:latin typeface="Tahoma"/>
                <a:cs typeface="Tahoma"/>
              </a:rPr>
              <a:t>model?</a:t>
            </a:r>
            <a:endParaRPr sz="2400">
              <a:latin typeface="Tahoma"/>
              <a:cs typeface="Tahoma"/>
            </a:endParaRPr>
          </a:p>
          <a:p>
            <a:pPr marL="755650" lvl="1" indent="-285750" fontAlgn="auto">
              <a:spcBef>
                <a:spcPts val="480"/>
              </a:spcBef>
              <a:spcAft>
                <a:spcPts val="0"/>
              </a:spcAft>
              <a:buFont typeface="Arial"/>
              <a:buChar char="–"/>
              <a:tabLst>
                <a:tab pos="755015" algn="l"/>
                <a:tab pos="755650" algn="l"/>
              </a:tabLst>
              <a:defRPr/>
            </a:pPr>
            <a:r>
              <a:rPr sz="2000" dirty="0">
                <a:latin typeface="Tahoma"/>
                <a:cs typeface="Tahoma"/>
              </a:rPr>
              <a:t>Be </a:t>
            </a:r>
            <a:r>
              <a:rPr sz="2000" spc="-5" dirty="0">
                <a:latin typeface="Tahoma"/>
                <a:cs typeface="Tahoma"/>
              </a:rPr>
              <a:t>a simple </a:t>
            </a:r>
            <a:r>
              <a:rPr sz="2000" spc="-10" dirty="0">
                <a:latin typeface="Tahoma"/>
                <a:cs typeface="Tahoma"/>
              </a:rPr>
              <a:t>representation </a:t>
            </a:r>
            <a:r>
              <a:rPr sz="2000" spc="-5" dirty="0">
                <a:latin typeface="Tahoma"/>
                <a:cs typeface="Tahoma"/>
              </a:rPr>
              <a:t>of complex</a:t>
            </a:r>
            <a:r>
              <a:rPr sz="2000" spc="35" dirty="0">
                <a:latin typeface="Tahoma"/>
                <a:cs typeface="Tahoma"/>
              </a:rPr>
              <a:t> </a:t>
            </a:r>
            <a:r>
              <a:rPr sz="2000" spc="-5" dirty="0">
                <a:latin typeface="Tahoma"/>
                <a:cs typeface="Tahoma"/>
              </a:rPr>
              <a:t>network</a:t>
            </a:r>
            <a:endParaRPr sz="2000">
              <a:latin typeface="Tahoma"/>
              <a:cs typeface="Tahoma"/>
            </a:endParaRPr>
          </a:p>
          <a:p>
            <a:pPr marL="755650" lvl="1" indent="-285750" fontAlgn="auto">
              <a:spcBef>
                <a:spcPts val="480"/>
              </a:spcBef>
              <a:spcAft>
                <a:spcPts val="0"/>
              </a:spcAft>
              <a:buFont typeface="Arial"/>
              <a:buChar char="–"/>
              <a:tabLst>
                <a:tab pos="755015" algn="l"/>
                <a:tab pos="755650" algn="l"/>
              </a:tabLst>
              <a:defRPr/>
            </a:pPr>
            <a:r>
              <a:rPr sz="2000" spc="-5" dirty="0">
                <a:latin typeface="Tahoma"/>
                <a:cs typeface="Tahoma"/>
              </a:rPr>
              <a:t>Can </a:t>
            </a:r>
            <a:r>
              <a:rPr sz="2000" spc="-10" dirty="0">
                <a:latin typeface="Tahoma"/>
                <a:cs typeface="Tahoma"/>
              </a:rPr>
              <a:t>derive </a:t>
            </a:r>
            <a:r>
              <a:rPr sz="2000" spc="-5" dirty="0">
                <a:latin typeface="Tahoma"/>
                <a:cs typeface="Tahoma"/>
              </a:rPr>
              <a:t>properties</a:t>
            </a:r>
            <a:r>
              <a:rPr sz="2000" dirty="0">
                <a:latin typeface="Tahoma"/>
                <a:cs typeface="Tahoma"/>
              </a:rPr>
              <a:t> </a:t>
            </a:r>
            <a:r>
              <a:rPr sz="2000" spc="-5" dirty="0">
                <a:latin typeface="Tahoma"/>
                <a:cs typeface="Tahoma"/>
              </a:rPr>
              <a:t>mathematically</a:t>
            </a:r>
            <a:endParaRPr sz="2000">
              <a:latin typeface="Tahoma"/>
              <a:cs typeface="Tahoma"/>
            </a:endParaRPr>
          </a:p>
          <a:p>
            <a:pPr marL="755650" lvl="1" indent="-285750" fontAlgn="auto">
              <a:spcBef>
                <a:spcPts val="480"/>
              </a:spcBef>
              <a:spcAft>
                <a:spcPts val="0"/>
              </a:spcAft>
              <a:buFont typeface="Arial"/>
              <a:buChar char="–"/>
              <a:tabLst>
                <a:tab pos="755015" algn="l"/>
                <a:tab pos="755650" algn="l"/>
              </a:tabLst>
              <a:defRPr/>
            </a:pPr>
            <a:r>
              <a:rPr sz="2000" spc="-5" dirty="0">
                <a:latin typeface="Tahoma"/>
                <a:cs typeface="Tahoma"/>
              </a:rPr>
              <a:t>Predict </a:t>
            </a:r>
            <a:r>
              <a:rPr sz="2000" spc="-10" dirty="0">
                <a:latin typeface="Tahoma"/>
                <a:cs typeface="Tahoma"/>
              </a:rPr>
              <a:t>properties </a:t>
            </a:r>
            <a:r>
              <a:rPr sz="2000" spc="-5" dirty="0">
                <a:latin typeface="Tahoma"/>
                <a:cs typeface="Tahoma"/>
              </a:rPr>
              <a:t>and outcomes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10245" name="object 6"/>
          <p:cNvSpPr>
            <a:spLocks noChangeArrowheads="1"/>
          </p:cNvSpPr>
          <p:nvPr/>
        </p:nvSpPr>
        <p:spPr bwMode="auto">
          <a:xfrm>
            <a:off x="258763" y="254000"/>
            <a:ext cx="4351337" cy="754063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marL="93980" eaLnBrk="1" fontAlgn="auto" hangingPunct="1">
              <a:lnSpc>
                <a:spcPts val="4315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/>
              <a:t>Network</a:t>
            </a:r>
            <a:r>
              <a:rPr spc="-65" dirty="0"/>
              <a:t> </a:t>
            </a:r>
            <a:r>
              <a:rPr spc="-5" dirty="0"/>
              <a:t>Models</a:t>
            </a:r>
          </a:p>
        </p:txBody>
      </p:sp>
      <p:sp>
        <p:nvSpPr>
          <p:cNvPr id="8" name="object 8"/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marL="12700" fontAlgn="auto">
              <a:lnSpc>
                <a:spcPts val="113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>
                <a:latin typeface="Tahoma"/>
                <a:cs typeface="Tahoma"/>
              </a:rPr>
              <a:t>Lecture 3: Random</a:t>
            </a:r>
            <a:r>
              <a:rPr spc="-65" dirty="0">
                <a:latin typeface="Tahoma"/>
                <a:cs typeface="Tahoma"/>
              </a:rPr>
              <a:t> </a:t>
            </a:r>
            <a:r>
              <a:rPr spc="-5" dirty="0">
                <a:latin typeface="Tahoma"/>
                <a:cs typeface="Tahoma"/>
              </a:rPr>
              <a:t>Graphs</a:t>
            </a:r>
          </a:p>
        </p:txBody>
      </p:sp>
      <p:sp>
        <p:nvSpPr>
          <p:cNvPr id="10248" name="object 9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marL="65088"/>
            <a:fld id="{13B5A84F-CFB6-4629-AD7B-5770D2039319}" type="slidenum">
              <a:rPr lang="en-US" smtClean="0"/>
              <a:pPr marL="65088"/>
              <a:t>3</a:t>
            </a:fld>
            <a:endParaRPr lang="th-TH" smtClean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object 2"/>
          <p:cNvSpPr>
            <a:spLocks noChangeArrowheads="1"/>
          </p:cNvSpPr>
          <p:nvPr/>
        </p:nvSpPr>
        <p:spPr bwMode="auto">
          <a:xfrm>
            <a:off x="258763" y="254000"/>
            <a:ext cx="5829300" cy="754063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55298" name="object 3"/>
          <p:cNvSpPr>
            <a:spLocks noChangeArrowheads="1"/>
          </p:cNvSpPr>
          <p:nvPr/>
        </p:nvSpPr>
        <p:spPr bwMode="auto">
          <a:xfrm>
            <a:off x="5470525" y="254000"/>
            <a:ext cx="909638" cy="754063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55299" name="object 4"/>
          <p:cNvSpPr>
            <a:spLocks noChangeArrowheads="1"/>
          </p:cNvSpPr>
          <p:nvPr/>
        </p:nvSpPr>
        <p:spPr bwMode="auto">
          <a:xfrm>
            <a:off x="5762625" y="254000"/>
            <a:ext cx="2867025" cy="754063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marL="93980" eaLnBrk="1" fontAlgn="auto" hangingPunct="1">
              <a:lnSpc>
                <a:spcPts val="4315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/>
              <a:t>Example: Percolation (2D</a:t>
            </a:r>
            <a:r>
              <a:rPr spc="-35" dirty="0"/>
              <a:t> </a:t>
            </a:r>
            <a:r>
              <a:rPr spc="-5" dirty="0"/>
              <a:t>Lattice)</a:t>
            </a:r>
          </a:p>
        </p:txBody>
      </p:sp>
      <p:sp>
        <p:nvSpPr>
          <p:cNvPr id="55301" name="object 6"/>
          <p:cNvSpPr>
            <a:spLocks/>
          </p:cNvSpPr>
          <p:nvPr/>
        </p:nvSpPr>
        <p:spPr bwMode="auto">
          <a:xfrm>
            <a:off x="1936750" y="2016125"/>
            <a:ext cx="0" cy="2932113"/>
          </a:xfrm>
          <a:custGeom>
            <a:avLst/>
            <a:gdLst>
              <a:gd name="T0" fmla="*/ 0 h 2933065"/>
              <a:gd name="T1" fmla="*/ 2931555 h 2933065"/>
              <a:gd name="T2" fmla="*/ 0 60000 65536"/>
              <a:gd name="T3" fmla="*/ 0 60000 65536"/>
              <a:gd name="T4" fmla="*/ 0 h 2933065"/>
              <a:gd name="T5" fmla="*/ 2933065 h 2933065"/>
            </a:gdLst>
            <a:ahLst/>
            <a:cxnLst>
              <a:cxn ang="T2">
                <a:pos x="0" y="T0"/>
              </a:cxn>
              <a:cxn ang="T3">
                <a:pos x="0" y="T1"/>
              </a:cxn>
            </a:cxnLst>
            <a:rect l="0" t="T4" r="0" b="T5"/>
            <a:pathLst>
              <a:path h="2933065">
                <a:moveTo>
                  <a:pt x="0" y="0"/>
                </a:moveTo>
                <a:lnTo>
                  <a:pt x="0" y="2932506"/>
                </a:lnTo>
              </a:path>
            </a:pathLst>
          </a:custGeom>
          <a:noFill/>
          <a:ln w="12700">
            <a:solidFill>
              <a:srgbClr val="00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55302" name="object 7"/>
          <p:cNvSpPr>
            <a:spLocks/>
          </p:cNvSpPr>
          <p:nvPr/>
        </p:nvSpPr>
        <p:spPr bwMode="auto">
          <a:xfrm>
            <a:off x="2419350" y="2016125"/>
            <a:ext cx="0" cy="2932113"/>
          </a:xfrm>
          <a:custGeom>
            <a:avLst/>
            <a:gdLst>
              <a:gd name="T0" fmla="*/ 0 h 2933065"/>
              <a:gd name="T1" fmla="*/ 2931555 h 2933065"/>
              <a:gd name="T2" fmla="*/ 0 60000 65536"/>
              <a:gd name="T3" fmla="*/ 0 60000 65536"/>
              <a:gd name="T4" fmla="*/ 0 h 2933065"/>
              <a:gd name="T5" fmla="*/ 2933065 h 2933065"/>
            </a:gdLst>
            <a:ahLst/>
            <a:cxnLst>
              <a:cxn ang="T2">
                <a:pos x="0" y="T0"/>
              </a:cxn>
              <a:cxn ang="T3">
                <a:pos x="0" y="T1"/>
              </a:cxn>
            </a:cxnLst>
            <a:rect l="0" t="T4" r="0" b="T5"/>
            <a:pathLst>
              <a:path h="2933065">
                <a:moveTo>
                  <a:pt x="0" y="0"/>
                </a:moveTo>
                <a:lnTo>
                  <a:pt x="0" y="2932506"/>
                </a:lnTo>
              </a:path>
            </a:pathLst>
          </a:custGeom>
          <a:noFill/>
          <a:ln w="12700">
            <a:solidFill>
              <a:srgbClr val="00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55303" name="object 8"/>
          <p:cNvSpPr>
            <a:spLocks/>
          </p:cNvSpPr>
          <p:nvPr/>
        </p:nvSpPr>
        <p:spPr bwMode="auto">
          <a:xfrm>
            <a:off x="2901950" y="2016125"/>
            <a:ext cx="0" cy="2932113"/>
          </a:xfrm>
          <a:custGeom>
            <a:avLst/>
            <a:gdLst>
              <a:gd name="T0" fmla="*/ 0 h 2933065"/>
              <a:gd name="T1" fmla="*/ 2931555 h 2933065"/>
              <a:gd name="T2" fmla="*/ 0 60000 65536"/>
              <a:gd name="T3" fmla="*/ 0 60000 65536"/>
              <a:gd name="T4" fmla="*/ 0 h 2933065"/>
              <a:gd name="T5" fmla="*/ 2933065 h 2933065"/>
            </a:gdLst>
            <a:ahLst/>
            <a:cxnLst>
              <a:cxn ang="T2">
                <a:pos x="0" y="T0"/>
              </a:cxn>
              <a:cxn ang="T3">
                <a:pos x="0" y="T1"/>
              </a:cxn>
            </a:cxnLst>
            <a:rect l="0" t="T4" r="0" b="T5"/>
            <a:pathLst>
              <a:path h="2933065">
                <a:moveTo>
                  <a:pt x="0" y="0"/>
                </a:moveTo>
                <a:lnTo>
                  <a:pt x="0" y="2932506"/>
                </a:lnTo>
              </a:path>
            </a:pathLst>
          </a:custGeom>
          <a:noFill/>
          <a:ln w="12700">
            <a:solidFill>
              <a:srgbClr val="00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55304" name="object 9"/>
          <p:cNvSpPr>
            <a:spLocks/>
          </p:cNvSpPr>
          <p:nvPr/>
        </p:nvSpPr>
        <p:spPr bwMode="auto">
          <a:xfrm>
            <a:off x="3384550" y="2016125"/>
            <a:ext cx="0" cy="2932113"/>
          </a:xfrm>
          <a:custGeom>
            <a:avLst/>
            <a:gdLst>
              <a:gd name="T0" fmla="*/ 0 h 2933065"/>
              <a:gd name="T1" fmla="*/ 2931555 h 2933065"/>
              <a:gd name="T2" fmla="*/ 0 60000 65536"/>
              <a:gd name="T3" fmla="*/ 0 60000 65536"/>
              <a:gd name="T4" fmla="*/ 0 h 2933065"/>
              <a:gd name="T5" fmla="*/ 2933065 h 2933065"/>
            </a:gdLst>
            <a:ahLst/>
            <a:cxnLst>
              <a:cxn ang="T2">
                <a:pos x="0" y="T0"/>
              </a:cxn>
              <a:cxn ang="T3">
                <a:pos x="0" y="T1"/>
              </a:cxn>
            </a:cxnLst>
            <a:rect l="0" t="T4" r="0" b="T5"/>
            <a:pathLst>
              <a:path h="2933065">
                <a:moveTo>
                  <a:pt x="0" y="0"/>
                </a:moveTo>
                <a:lnTo>
                  <a:pt x="0" y="2932506"/>
                </a:lnTo>
              </a:path>
            </a:pathLst>
          </a:custGeom>
          <a:noFill/>
          <a:ln w="12700">
            <a:solidFill>
              <a:srgbClr val="00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55305" name="object 10"/>
          <p:cNvSpPr>
            <a:spLocks/>
          </p:cNvSpPr>
          <p:nvPr/>
        </p:nvSpPr>
        <p:spPr bwMode="auto">
          <a:xfrm>
            <a:off x="3867150" y="2016125"/>
            <a:ext cx="0" cy="2932113"/>
          </a:xfrm>
          <a:custGeom>
            <a:avLst/>
            <a:gdLst>
              <a:gd name="T0" fmla="*/ 0 h 2933065"/>
              <a:gd name="T1" fmla="*/ 2931555 h 2933065"/>
              <a:gd name="T2" fmla="*/ 0 60000 65536"/>
              <a:gd name="T3" fmla="*/ 0 60000 65536"/>
              <a:gd name="T4" fmla="*/ 0 h 2933065"/>
              <a:gd name="T5" fmla="*/ 2933065 h 2933065"/>
            </a:gdLst>
            <a:ahLst/>
            <a:cxnLst>
              <a:cxn ang="T2">
                <a:pos x="0" y="T0"/>
              </a:cxn>
              <a:cxn ang="T3">
                <a:pos x="0" y="T1"/>
              </a:cxn>
            </a:cxnLst>
            <a:rect l="0" t="T4" r="0" b="T5"/>
            <a:pathLst>
              <a:path h="2933065">
                <a:moveTo>
                  <a:pt x="0" y="0"/>
                </a:moveTo>
                <a:lnTo>
                  <a:pt x="0" y="2932506"/>
                </a:lnTo>
              </a:path>
            </a:pathLst>
          </a:custGeom>
          <a:noFill/>
          <a:ln w="12700">
            <a:solidFill>
              <a:srgbClr val="00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55306" name="object 11"/>
          <p:cNvSpPr>
            <a:spLocks/>
          </p:cNvSpPr>
          <p:nvPr/>
        </p:nvSpPr>
        <p:spPr bwMode="auto">
          <a:xfrm>
            <a:off x="1435100" y="2517775"/>
            <a:ext cx="2933700" cy="0"/>
          </a:xfrm>
          <a:custGeom>
            <a:avLst/>
            <a:gdLst>
              <a:gd name="T0" fmla="*/ 0 w 2933065"/>
              <a:gd name="T1" fmla="*/ 2933142 w 2933065"/>
              <a:gd name="T2" fmla="*/ 0 60000 65536"/>
              <a:gd name="T3" fmla="*/ 0 60000 65536"/>
              <a:gd name="T4" fmla="*/ 0 w 2933065"/>
              <a:gd name="T5" fmla="*/ 2933065 w 2933065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T4" t="0" r="T5" b="0"/>
            <a:pathLst>
              <a:path w="2933065">
                <a:moveTo>
                  <a:pt x="0" y="0"/>
                </a:moveTo>
                <a:lnTo>
                  <a:pt x="2932506" y="0"/>
                </a:lnTo>
              </a:path>
            </a:pathLst>
          </a:custGeom>
          <a:noFill/>
          <a:ln w="12700">
            <a:solidFill>
              <a:srgbClr val="00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55307" name="object 12"/>
          <p:cNvSpPr>
            <a:spLocks/>
          </p:cNvSpPr>
          <p:nvPr/>
        </p:nvSpPr>
        <p:spPr bwMode="auto">
          <a:xfrm>
            <a:off x="1435100" y="3000375"/>
            <a:ext cx="2933700" cy="0"/>
          </a:xfrm>
          <a:custGeom>
            <a:avLst/>
            <a:gdLst>
              <a:gd name="T0" fmla="*/ 0 w 2933065"/>
              <a:gd name="T1" fmla="*/ 2933142 w 2933065"/>
              <a:gd name="T2" fmla="*/ 0 60000 65536"/>
              <a:gd name="T3" fmla="*/ 0 60000 65536"/>
              <a:gd name="T4" fmla="*/ 0 w 2933065"/>
              <a:gd name="T5" fmla="*/ 2933065 w 2933065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T4" t="0" r="T5" b="0"/>
            <a:pathLst>
              <a:path w="2933065">
                <a:moveTo>
                  <a:pt x="0" y="0"/>
                </a:moveTo>
                <a:lnTo>
                  <a:pt x="2932506" y="0"/>
                </a:lnTo>
              </a:path>
            </a:pathLst>
          </a:custGeom>
          <a:noFill/>
          <a:ln w="12700">
            <a:solidFill>
              <a:srgbClr val="00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55308" name="object 13"/>
          <p:cNvSpPr>
            <a:spLocks/>
          </p:cNvSpPr>
          <p:nvPr/>
        </p:nvSpPr>
        <p:spPr bwMode="auto">
          <a:xfrm>
            <a:off x="1435100" y="3481388"/>
            <a:ext cx="2933700" cy="0"/>
          </a:xfrm>
          <a:custGeom>
            <a:avLst/>
            <a:gdLst>
              <a:gd name="T0" fmla="*/ 0 w 2933065"/>
              <a:gd name="T1" fmla="*/ 2933142 w 2933065"/>
              <a:gd name="T2" fmla="*/ 0 60000 65536"/>
              <a:gd name="T3" fmla="*/ 0 60000 65536"/>
              <a:gd name="T4" fmla="*/ 0 w 2933065"/>
              <a:gd name="T5" fmla="*/ 2933065 w 2933065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T4" t="0" r="T5" b="0"/>
            <a:pathLst>
              <a:path w="2933065">
                <a:moveTo>
                  <a:pt x="0" y="0"/>
                </a:moveTo>
                <a:lnTo>
                  <a:pt x="2932506" y="0"/>
                </a:lnTo>
              </a:path>
            </a:pathLst>
          </a:custGeom>
          <a:noFill/>
          <a:ln w="12700">
            <a:solidFill>
              <a:srgbClr val="00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55309" name="object 14"/>
          <p:cNvSpPr>
            <a:spLocks/>
          </p:cNvSpPr>
          <p:nvPr/>
        </p:nvSpPr>
        <p:spPr bwMode="auto">
          <a:xfrm>
            <a:off x="1435100" y="3963988"/>
            <a:ext cx="2933700" cy="0"/>
          </a:xfrm>
          <a:custGeom>
            <a:avLst/>
            <a:gdLst>
              <a:gd name="T0" fmla="*/ 0 w 2933065"/>
              <a:gd name="T1" fmla="*/ 2933142 w 2933065"/>
              <a:gd name="T2" fmla="*/ 0 60000 65536"/>
              <a:gd name="T3" fmla="*/ 0 60000 65536"/>
              <a:gd name="T4" fmla="*/ 0 w 2933065"/>
              <a:gd name="T5" fmla="*/ 2933065 w 2933065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T4" t="0" r="T5" b="0"/>
            <a:pathLst>
              <a:path w="2933065">
                <a:moveTo>
                  <a:pt x="0" y="0"/>
                </a:moveTo>
                <a:lnTo>
                  <a:pt x="2932506" y="0"/>
                </a:lnTo>
              </a:path>
            </a:pathLst>
          </a:custGeom>
          <a:noFill/>
          <a:ln w="12700">
            <a:solidFill>
              <a:srgbClr val="00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55310" name="object 15"/>
          <p:cNvSpPr>
            <a:spLocks/>
          </p:cNvSpPr>
          <p:nvPr/>
        </p:nvSpPr>
        <p:spPr bwMode="auto">
          <a:xfrm>
            <a:off x="1435100" y="4446588"/>
            <a:ext cx="2933700" cy="0"/>
          </a:xfrm>
          <a:custGeom>
            <a:avLst/>
            <a:gdLst>
              <a:gd name="T0" fmla="*/ 0 w 2933065"/>
              <a:gd name="T1" fmla="*/ 2933142 w 2933065"/>
              <a:gd name="T2" fmla="*/ 0 60000 65536"/>
              <a:gd name="T3" fmla="*/ 0 60000 65536"/>
              <a:gd name="T4" fmla="*/ 0 w 2933065"/>
              <a:gd name="T5" fmla="*/ 2933065 w 2933065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T4" t="0" r="T5" b="0"/>
            <a:pathLst>
              <a:path w="2933065">
                <a:moveTo>
                  <a:pt x="0" y="0"/>
                </a:moveTo>
                <a:lnTo>
                  <a:pt x="2932506" y="0"/>
                </a:lnTo>
              </a:path>
            </a:pathLst>
          </a:custGeom>
          <a:noFill/>
          <a:ln w="12700">
            <a:solidFill>
              <a:srgbClr val="00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55311" name="object 16"/>
          <p:cNvSpPr>
            <a:spLocks/>
          </p:cNvSpPr>
          <p:nvPr/>
        </p:nvSpPr>
        <p:spPr bwMode="auto">
          <a:xfrm>
            <a:off x="1454150" y="2016125"/>
            <a:ext cx="0" cy="2932113"/>
          </a:xfrm>
          <a:custGeom>
            <a:avLst/>
            <a:gdLst>
              <a:gd name="T0" fmla="*/ 0 h 2933065"/>
              <a:gd name="T1" fmla="*/ 2931555 h 2933065"/>
              <a:gd name="T2" fmla="*/ 0 60000 65536"/>
              <a:gd name="T3" fmla="*/ 0 60000 65536"/>
              <a:gd name="T4" fmla="*/ 0 h 2933065"/>
              <a:gd name="T5" fmla="*/ 2933065 h 2933065"/>
            </a:gdLst>
            <a:ahLst/>
            <a:cxnLst>
              <a:cxn ang="T2">
                <a:pos x="0" y="T0"/>
              </a:cxn>
              <a:cxn ang="T3">
                <a:pos x="0" y="T1"/>
              </a:cxn>
            </a:cxnLst>
            <a:rect l="0" t="T4" r="0" b="T5"/>
            <a:pathLst>
              <a:path h="2933065">
                <a:moveTo>
                  <a:pt x="0" y="0"/>
                </a:moveTo>
                <a:lnTo>
                  <a:pt x="0" y="2932506"/>
                </a:lnTo>
              </a:path>
            </a:pathLst>
          </a:custGeom>
          <a:noFill/>
          <a:ln w="38100">
            <a:solidFill>
              <a:srgbClr val="00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55312" name="object 17"/>
          <p:cNvSpPr>
            <a:spLocks/>
          </p:cNvSpPr>
          <p:nvPr/>
        </p:nvSpPr>
        <p:spPr bwMode="auto">
          <a:xfrm>
            <a:off x="4348163" y="2016125"/>
            <a:ext cx="0" cy="2932113"/>
          </a:xfrm>
          <a:custGeom>
            <a:avLst/>
            <a:gdLst>
              <a:gd name="T0" fmla="*/ 0 h 2933065"/>
              <a:gd name="T1" fmla="*/ 2931555 h 2933065"/>
              <a:gd name="T2" fmla="*/ 0 60000 65536"/>
              <a:gd name="T3" fmla="*/ 0 60000 65536"/>
              <a:gd name="T4" fmla="*/ 0 h 2933065"/>
              <a:gd name="T5" fmla="*/ 2933065 h 2933065"/>
            </a:gdLst>
            <a:ahLst/>
            <a:cxnLst>
              <a:cxn ang="T2">
                <a:pos x="0" y="T0"/>
              </a:cxn>
              <a:cxn ang="T3">
                <a:pos x="0" y="T1"/>
              </a:cxn>
            </a:cxnLst>
            <a:rect l="0" t="T4" r="0" b="T5"/>
            <a:pathLst>
              <a:path h="2933065">
                <a:moveTo>
                  <a:pt x="0" y="0"/>
                </a:moveTo>
                <a:lnTo>
                  <a:pt x="0" y="2932506"/>
                </a:lnTo>
              </a:path>
            </a:pathLst>
          </a:custGeom>
          <a:noFill/>
          <a:ln w="38100">
            <a:solidFill>
              <a:srgbClr val="00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55313" name="object 18"/>
          <p:cNvSpPr>
            <a:spLocks/>
          </p:cNvSpPr>
          <p:nvPr/>
        </p:nvSpPr>
        <p:spPr bwMode="auto">
          <a:xfrm>
            <a:off x="1435100" y="2035175"/>
            <a:ext cx="2933700" cy="0"/>
          </a:xfrm>
          <a:custGeom>
            <a:avLst/>
            <a:gdLst>
              <a:gd name="T0" fmla="*/ 0 w 2933065"/>
              <a:gd name="T1" fmla="*/ 2933142 w 2933065"/>
              <a:gd name="T2" fmla="*/ 0 60000 65536"/>
              <a:gd name="T3" fmla="*/ 0 60000 65536"/>
              <a:gd name="T4" fmla="*/ 0 w 2933065"/>
              <a:gd name="T5" fmla="*/ 2933065 w 2933065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T4" t="0" r="T5" b="0"/>
            <a:pathLst>
              <a:path w="2933065">
                <a:moveTo>
                  <a:pt x="0" y="0"/>
                </a:moveTo>
                <a:lnTo>
                  <a:pt x="2932506" y="0"/>
                </a:lnTo>
              </a:path>
            </a:pathLst>
          </a:custGeom>
          <a:noFill/>
          <a:ln w="38100">
            <a:solidFill>
              <a:srgbClr val="00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55314" name="object 19"/>
          <p:cNvSpPr>
            <a:spLocks/>
          </p:cNvSpPr>
          <p:nvPr/>
        </p:nvSpPr>
        <p:spPr bwMode="auto">
          <a:xfrm>
            <a:off x="1435100" y="4929188"/>
            <a:ext cx="2933700" cy="0"/>
          </a:xfrm>
          <a:custGeom>
            <a:avLst/>
            <a:gdLst>
              <a:gd name="T0" fmla="*/ 0 w 2933065"/>
              <a:gd name="T1" fmla="*/ 2933142 w 2933065"/>
              <a:gd name="T2" fmla="*/ 0 60000 65536"/>
              <a:gd name="T3" fmla="*/ 0 60000 65536"/>
              <a:gd name="T4" fmla="*/ 0 w 2933065"/>
              <a:gd name="T5" fmla="*/ 2933065 w 2933065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T4" t="0" r="T5" b="0"/>
            <a:pathLst>
              <a:path w="2933065">
                <a:moveTo>
                  <a:pt x="0" y="0"/>
                </a:moveTo>
                <a:lnTo>
                  <a:pt x="2932506" y="0"/>
                </a:lnTo>
              </a:path>
            </a:pathLst>
          </a:custGeom>
          <a:noFill/>
          <a:ln w="38100">
            <a:solidFill>
              <a:srgbClr val="00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55315" name="object 20"/>
          <p:cNvSpPr>
            <a:spLocks/>
          </p:cNvSpPr>
          <p:nvPr/>
        </p:nvSpPr>
        <p:spPr bwMode="auto">
          <a:xfrm>
            <a:off x="4506913" y="2778125"/>
            <a:ext cx="946150" cy="47625"/>
          </a:xfrm>
          <a:custGeom>
            <a:avLst/>
            <a:gdLst>
              <a:gd name="T0" fmla="*/ 945578 w 946785"/>
              <a:gd name="T1" fmla="*/ 42562 h 48260"/>
              <a:gd name="T2" fmla="*/ 900760 w 946785"/>
              <a:gd name="T3" fmla="*/ 35262 h 48260"/>
              <a:gd name="T4" fmla="*/ 855712 w 946785"/>
              <a:gd name="T5" fmla="*/ 28157 h 48260"/>
              <a:gd name="T6" fmla="*/ 810201 w 946785"/>
              <a:gd name="T7" fmla="*/ 21436 h 48260"/>
              <a:gd name="T8" fmla="*/ 764000 w 946785"/>
              <a:gd name="T9" fmla="*/ 15295 h 48260"/>
              <a:gd name="T10" fmla="*/ 716877 w 946785"/>
              <a:gd name="T11" fmla="*/ 9924 h 48260"/>
              <a:gd name="T12" fmla="*/ 668600 w 946785"/>
              <a:gd name="T13" fmla="*/ 5516 h 48260"/>
              <a:gd name="T14" fmla="*/ 618941 w 946785"/>
              <a:gd name="T15" fmla="*/ 2265 h 48260"/>
              <a:gd name="T16" fmla="*/ 567668 w 946785"/>
              <a:gd name="T17" fmla="*/ 362 h 48260"/>
              <a:gd name="T18" fmla="*/ 514551 w 946785"/>
              <a:gd name="T19" fmla="*/ 0 h 48260"/>
              <a:gd name="T20" fmla="*/ 467544 w 946785"/>
              <a:gd name="T21" fmla="*/ 1016 h 48260"/>
              <a:gd name="T22" fmla="*/ 419165 w 946785"/>
              <a:gd name="T23" fmla="*/ 3181 h 48260"/>
              <a:gd name="T24" fmla="*/ 369557 w 946785"/>
              <a:gd name="T25" fmla="*/ 6372 h 48260"/>
              <a:gd name="T26" fmla="*/ 318864 w 946785"/>
              <a:gd name="T27" fmla="*/ 10470 h 48260"/>
              <a:gd name="T28" fmla="*/ 267232 w 946785"/>
              <a:gd name="T29" fmla="*/ 15355 h 48260"/>
              <a:gd name="T30" fmla="*/ 214802 w 946785"/>
              <a:gd name="T31" fmla="*/ 20905 h 48260"/>
              <a:gd name="T32" fmla="*/ 161719 w 946785"/>
              <a:gd name="T33" fmla="*/ 27001 h 48260"/>
              <a:gd name="T34" fmla="*/ 108129 w 946785"/>
              <a:gd name="T35" fmla="*/ 33520 h 48260"/>
              <a:gd name="T36" fmla="*/ 54175 w 946785"/>
              <a:gd name="T37" fmla="*/ 40343 h 48260"/>
              <a:gd name="T38" fmla="*/ 0 w 946785"/>
              <a:gd name="T39" fmla="*/ 47349 h 48260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w 946785"/>
              <a:gd name="T61" fmla="*/ 0 h 48260"/>
              <a:gd name="T62" fmla="*/ 946785 w 946785"/>
              <a:gd name="T63" fmla="*/ 48260 h 48260"/>
            </a:gdLst>
            <a:ahLst/>
            <a:cxnLst>
              <a:cxn ang="T40">
                <a:pos x="T0" y="T1"/>
              </a:cxn>
              <a:cxn ang="T41">
                <a:pos x="T2" y="T3"/>
              </a:cxn>
              <a:cxn ang="T42">
                <a:pos x="T4" y="T5"/>
              </a:cxn>
              <a:cxn ang="T43">
                <a:pos x="T6" y="T7"/>
              </a:cxn>
              <a:cxn ang="T44">
                <a:pos x="T8" y="T9"/>
              </a:cxn>
              <a:cxn ang="T45">
                <a:pos x="T10" y="T11"/>
              </a:cxn>
              <a:cxn ang="T46">
                <a:pos x="T12" y="T13"/>
              </a:cxn>
              <a:cxn ang="T47">
                <a:pos x="T14" y="T15"/>
              </a:cxn>
              <a:cxn ang="T48">
                <a:pos x="T16" y="T17"/>
              </a:cxn>
              <a:cxn ang="T49">
                <a:pos x="T18" y="T19"/>
              </a:cxn>
              <a:cxn ang="T50">
                <a:pos x="T20" y="T21"/>
              </a:cxn>
              <a:cxn ang="T51">
                <a:pos x="T22" y="T23"/>
              </a:cxn>
              <a:cxn ang="T52">
                <a:pos x="T24" y="T25"/>
              </a:cxn>
              <a:cxn ang="T53">
                <a:pos x="T26" y="T27"/>
              </a:cxn>
              <a:cxn ang="T54">
                <a:pos x="T28" y="T29"/>
              </a:cxn>
              <a:cxn ang="T55">
                <a:pos x="T30" y="T31"/>
              </a:cxn>
              <a:cxn ang="T56">
                <a:pos x="T32" y="T33"/>
              </a:cxn>
              <a:cxn ang="T57">
                <a:pos x="T34" y="T35"/>
              </a:cxn>
              <a:cxn ang="T58">
                <a:pos x="T36" y="T37"/>
              </a:cxn>
              <a:cxn ang="T59">
                <a:pos x="T38" y="T39"/>
              </a:cxn>
            </a:cxnLst>
            <a:rect l="T60" t="T61" r="T62" b="T63"/>
            <a:pathLst>
              <a:path w="946785" h="48260">
                <a:moveTo>
                  <a:pt x="946213" y="43129"/>
                </a:moveTo>
                <a:lnTo>
                  <a:pt x="901365" y="35732"/>
                </a:lnTo>
                <a:lnTo>
                  <a:pt x="856286" y="28532"/>
                </a:lnTo>
                <a:lnTo>
                  <a:pt x="810745" y="21722"/>
                </a:lnTo>
                <a:lnTo>
                  <a:pt x="764513" y="15499"/>
                </a:lnTo>
                <a:lnTo>
                  <a:pt x="717358" y="10056"/>
                </a:lnTo>
                <a:lnTo>
                  <a:pt x="669049" y="5590"/>
                </a:lnTo>
                <a:lnTo>
                  <a:pt x="619356" y="2295"/>
                </a:lnTo>
                <a:lnTo>
                  <a:pt x="568049" y="367"/>
                </a:lnTo>
                <a:lnTo>
                  <a:pt x="514896" y="0"/>
                </a:lnTo>
                <a:lnTo>
                  <a:pt x="467858" y="1030"/>
                </a:lnTo>
                <a:lnTo>
                  <a:pt x="419446" y="3223"/>
                </a:lnTo>
                <a:lnTo>
                  <a:pt x="369805" y="6457"/>
                </a:lnTo>
                <a:lnTo>
                  <a:pt x="319078" y="10610"/>
                </a:lnTo>
                <a:lnTo>
                  <a:pt x="267411" y="15560"/>
                </a:lnTo>
                <a:lnTo>
                  <a:pt x="214946" y="21184"/>
                </a:lnTo>
                <a:lnTo>
                  <a:pt x="161828" y="27361"/>
                </a:lnTo>
                <a:lnTo>
                  <a:pt x="108202" y="33967"/>
                </a:lnTo>
                <a:lnTo>
                  <a:pt x="54211" y="40881"/>
                </a:lnTo>
                <a:lnTo>
                  <a:pt x="0" y="47980"/>
                </a:lnTo>
              </a:path>
            </a:pathLst>
          </a:custGeom>
          <a:noFill/>
          <a:ln w="28575">
            <a:solidFill>
              <a:srgbClr val="006FC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55316" name="object 21"/>
          <p:cNvSpPr>
            <a:spLocks/>
          </p:cNvSpPr>
          <p:nvPr/>
        </p:nvSpPr>
        <p:spPr bwMode="auto">
          <a:xfrm>
            <a:off x="4506913" y="2765425"/>
            <a:ext cx="92075" cy="100013"/>
          </a:xfrm>
          <a:custGeom>
            <a:avLst/>
            <a:gdLst>
              <a:gd name="T0" fmla="*/ 91528 w 92075"/>
              <a:gd name="T1" fmla="*/ 99465 h 99694"/>
              <a:gd name="T2" fmla="*/ 0 w 92075"/>
              <a:gd name="T3" fmla="*/ 60989 h 99694"/>
              <a:gd name="T4" fmla="*/ 78435 w 92075"/>
              <a:gd name="T5" fmla="*/ 0 h 99694"/>
              <a:gd name="T6" fmla="*/ 0 60000 65536"/>
              <a:gd name="T7" fmla="*/ 0 60000 65536"/>
              <a:gd name="T8" fmla="*/ 0 60000 65536"/>
              <a:gd name="T9" fmla="*/ 0 w 92075"/>
              <a:gd name="T10" fmla="*/ 0 h 99694"/>
              <a:gd name="T11" fmla="*/ 92075 w 92075"/>
              <a:gd name="T12" fmla="*/ 99694 h 9969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92075" h="99694">
                <a:moveTo>
                  <a:pt x="91528" y="99148"/>
                </a:moveTo>
                <a:lnTo>
                  <a:pt x="0" y="60794"/>
                </a:lnTo>
                <a:lnTo>
                  <a:pt x="78435" y="0"/>
                </a:lnTo>
              </a:path>
            </a:pathLst>
          </a:custGeom>
          <a:noFill/>
          <a:ln w="28575">
            <a:solidFill>
              <a:srgbClr val="006FC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22" name="object 22"/>
          <p:cNvSpPr txBox="1"/>
          <p:nvPr/>
        </p:nvSpPr>
        <p:spPr>
          <a:xfrm>
            <a:off x="5499100" y="2595563"/>
            <a:ext cx="2000250" cy="45720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pc="-10" dirty="0">
                <a:solidFill>
                  <a:srgbClr val="006FC0"/>
                </a:solidFill>
                <a:latin typeface="Calibri"/>
                <a:cs typeface="Calibri"/>
              </a:rPr>
              <a:t>Square</a:t>
            </a:r>
            <a:r>
              <a:rPr spc="-8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pc="-15" dirty="0">
                <a:solidFill>
                  <a:srgbClr val="006FC0"/>
                </a:solidFill>
                <a:latin typeface="Calibri"/>
                <a:cs typeface="Calibri"/>
              </a:rPr>
              <a:t>lattice</a:t>
            </a:r>
            <a:endParaRPr>
              <a:latin typeface="Calibri"/>
              <a:cs typeface="Calibri"/>
            </a:endParaRPr>
          </a:p>
        </p:txBody>
      </p:sp>
      <p:sp>
        <p:nvSpPr>
          <p:cNvPr id="55318" name="object 23"/>
          <p:cNvSpPr>
            <a:spLocks noChangeArrowheads="1"/>
          </p:cNvSpPr>
          <p:nvPr/>
        </p:nvSpPr>
        <p:spPr bwMode="auto">
          <a:xfrm>
            <a:off x="3490913" y="2617788"/>
            <a:ext cx="285750" cy="285750"/>
          </a:xfrm>
          <a:prstGeom prst="rect">
            <a:avLst/>
          </a:prstGeom>
          <a:blipFill dpi="0" rotWithShape="1">
            <a:blip r:embed="rId6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55319" name="object 24"/>
          <p:cNvSpPr>
            <a:spLocks/>
          </p:cNvSpPr>
          <p:nvPr/>
        </p:nvSpPr>
        <p:spPr bwMode="auto">
          <a:xfrm>
            <a:off x="3490913" y="2617788"/>
            <a:ext cx="285750" cy="285750"/>
          </a:xfrm>
          <a:custGeom>
            <a:avLst/>
            <a:gdLst>
              <a:gd name="T0" fmla="*/ 0 w 285750"/>
              <a:gd name="T1" fmla="*/ 142875 h 285750"/>
              <a:gd name="T2" fmla="*/ 7284 w 285750"/>
              <a:gd name="T3" fmla="*/ 97716 h 285750"/>
              <a:gd name="T4" fmla="*/ 27567 w 285750"/>
              <a:gd name="T5" fmla="*/ 58495 h 285750"/>
              <a:gd name="T6" fmla="*/ 58495 w 285750"/>
              <a:gd name="T7" fmla="*/ 27567 h 285750"/>
              <a:gd name="T8" fmla="*/ 97716 w 285750"/>
              <a:gd name="T9" fmla="*/ 7284 h 285750"/>
              <a:gd name="T10" fmla="*/ 142875 w 285750"/>
              <a:gd name="T11" fmla="*/ 0 h 285750"/>
              <a:gd name="T12" fmla="*/ 188033 w 285750"/>
              <a:gd name="T13" fmla="*/ 7284 h 285750"/>
              <a:gd name="T14" fmla="*/ 227254 w 285750"/>
              <a:gd name="T15" fmla="*/ 27567 h 285750"/>
              <a:gd name="T16" fmla="*/ 258182 w 285750"/>
              <a:gd name="T17" fmla="*/ 58495 h 285750"/>
              <a:gd name="T18" fmla="*/ 278465 w 285750"/>
              <a:gd name="T19" fmla="*/ 97716 h 285750"/>
              <a:gd name="T20" fmla="*/ 285750 w 285750"/>
              <a:gd name="T21" fmla="*/ 142875 h 285750"/>
              <a:gd name="T22" fmla="*/ 278465 w 285750"/>
              <a:gd name="T23" fmla="*/ 188033 h 285750"/>
              <a:gd name="T24" fmla="*/ 258182 w 285750"/>
              <a:gd name="T25" fmla="*/ 227254 h 285750"/>
              <a:gd name="T26" fmla="*/ 227254 w 285750"/>
              <a:gd name="T27" fmla="*/ 258182 h 285750"/>
              <a:gd name="T28" fmla="*/ 188033 w 285750"/>
              <a:gd name="T29" fmla="*/ 278465 h 285750"/>
              <a:gd name="T30" fmla="*/ 142875 w 285750"/>
              <a:gd name="T31" fmla="*/ 285750 h 285750"/>
              <a:gd name="T32" fmla="*/ 97716 w 285750"/>
              <a:gd name="T33" fmla="*/ 278465 h 285750"/>
              <a:gd name="T34" fmla="*/ 58495 w 285750"/>
              <a:gd name="T35" fmla="*/ 258182 h 285750"/>
              <a:gd name="T36" fmla="*/ 27567 w 285750"/>
              <a:gd name="T37" fmla="*/ 227254 h 285750"/>
              <a:gd name="T38" fmla="*/ 7284 w 285750"/>
              <a:gd name="T39" fmla="*/ 188033 h 285750"/>
              <a:gd name="T40" fmla="*/ 0 w 285750"/>
              <a:gd name="T41" fmla="*/ 142875 h 285750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w 285750"/>
              <a:gd name="T64" fmla="*/ 0 h 285750"/>
              <a:gd name="T65" fmla="*/ 285750 w 285750"/>
              <a:gd name="T66" fmla="*/ 285750 h 285750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T63" t="T64" r="T65" b="T66"/>
            <a:pathLst>
              <a:path w="285750" h="285750">
                <a:moveTo>
                  <a:pt x="0" y="142875"/>
                </a:moveTo>
                <a:lnTo>
                  <a:pt x="7284" y="97716"/>
                </a:lnTo>
                <a:lnTo>
                  <a:pt x="27567" y="58495"/>
                </a:lnTo>
                <a:lnTo>
                  <a:pt x="58495" y="27567"/>
                </a:lnTo>
                <a:lnTo>
                  <a:pt x="97716" y="7284"/>
                </a:lnTo>
                <a:lnTo>
                  <a:pt x="142875" y="0"/>
                </a:lnTo>
                <a:lnTo>
                  <a:pt x="188033" y="7284"/>
                </a:lnTo>
                <a:lnTo>
                  <a:pt x="227254" y="27567"/>
                </a:lnTo>
                <a:lnTo>
                  <a:pt x="258182" y="58495"/>
                </a:lnTo>
                <a:lnTo>
                  <a:pt x="278465" y="97716"/>
                </a:lnTo>
                <a:lnTo>
                  <a:pt x="285750" y="142875"/>
                </a:lnTo>
                <a:lnTo>
                  <a:pt x="278465" y="188033"/>
                </a:lnTo>
                <a:lnTo>
                  <a:pt x="258182" y="227254"/>
                </a:lnTo>
                <a:lnTo>
                  <a:pt x="227254" y="258182"/>
                </a:lnTo>
                <a:lnTo>
                  <a:pt x="188033" y="278465"/>
                </a:lnTo>
                <a:lnTo>
                  <a:pt x="142875" y="285750"/>
                </a:lnTo>
                <a:lnTo>
                  <a:pt x="97716" y="278465"/>
                </a:lnTo>
                <a:lnTo>
                  <a:pt x="58495" y="258182"/>
                </a:lnTo>
                <a:lnTo>
                  <a:pt x="27567" y="227254"/>
                </a:lnTo>
                <a:lnTo>
                  <a:pt x="7284" y="188033"/>
                </a:lnTo>
                <a:lnTo>
                  <a:pt x="0" y="142875"/>
                </a:lnTo>
                <a:close/>
              </a:path>
            </a:pathLst>
          </a:custGeom>
          <a:noFill/>
          <a:ln w="12700">
            <a:solidFill>
              <a:srgbClr val="F6924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55320" name="object 25"/>
          <p:cNvSpPr>
            <a:spLocks noChangeArrowheads="1"/>
          </p:cNvSpPr>
          <p:nvPr/>
        </p:nvSpPr>
        <p:spPr bwMode="auto">
          <a:xfrm>
            <a:off x="2036763" y="4064000"/>
            <a:ext cx="285750" cy="285750"/>
          </a:xfrm>
          <a:prstGeom prst="rect">
            <a:avLst/>
          </a:prstGeom>
          <a:blipFill dpi="0" rotWithShape="1">
            <a:blip r:embed="rId6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55321" name="object 26"/>
          <p:cNvSpPr>
            <a:spLocks/>
          </p:cNvSpPr>
          <p:nvPr/>
        </p:nvSpPr>
        <p:spPr bwMode="auto">
          <a:xfrm>
            <a:off x="2036763" y="4064000"/>
            <a:ext cx="285750" cy="285750"/>
          </a:xfrm>
          <a:custGeom>
            <a:avLst/>
            <a:gdLst>
              <a:gd name="T0" fmla="*/ 0 w 285750"/>
              <a:gd name="T1" fmla="*/ 142874 h 285750"/>
              <a:gd name="T2" fmla="*/ 7284 w 285750"/>
              <a:gd name="T3" fmla="*/ 97716 h 285750"/>
              <a:gd name="T4" fmla="*/ 27567 w 285750"/>
              <a:gd name="T5" fmla="*/ 58495 h 285750"/>
              <a:gd name="T6" fmla="*/ 58495 w 285750"/>
              <a:gd name="T7" fmla="*/ 27567 h 285750"/>
              <a:gd name="T8" fmla="*/ 97716 w 285750"/>
              <a:gd name="T9" fmla="*/ 7284 h 285750"/>
              <a:gd name="T10" fmla="*/ 142875 w 285750"/>
              <a:gd name="T11" fmla="*/ 0 h 285750"/>
              <a:gd name="T12" fmla="*/ 188033 w 285750"/>
              <a:gd name="T13" fmla="*/ 7284 h 285750"/>
              <a:gd name="T14" fmla="*/ 227254 w 285750"/>
              <a:gd name="T15" fmla="*/ 27567 h 285750"/>
              <a:gd name="T16" fmla="*/ 258182 w 285750"/>
              <a:gd name="T17" fmla="*/ 58495 h 285750"/>
              <a:gd name="T18" fmla="*/ 278465 w 285750"/>
              <a:gd name="T19" fmla="*/ 97716 h 285750"/>
              <a:gd name="T20" fmla="*/ 285750 w 285750"/>
              <a:gd name="T21" fmla="*/ 142874 h 285750"/>
              <a:gd name="T22" fmla="*/ 278465 w 285750"/>
              <a:gd name="T23" fmla="*/ 188033 h 285750"/>
              <a:gd name="T24" fmla="*/ 258182 w 285750"/>
              <a:gd name="T25" fmla="*/ 227254 h 285750"/>
              <a:gd name="T26" fmla="*/ 227254 w 285750"/>
              <a:gd name="T27" fmla="*/ 258182 h 285750"/>
              <a:gd name="T28" fmla="*/ 188033 w 285750"/>
              <a:gd name="T29" fmla="*/ 278465 h 285750"/>
              <a:gd name="T30" fmla="*/ 142875 w 285750"/>
              <a:gd name="T31" fmla="*/ 285749 h 285750"/>
              <a:gd name="T32" fmla="*/ 97716 w 285750"/>
              <a:gd name="T33" fmla="*/ 278465 h 285750"/>
              <a:gd name="T34" fmla="*/ 58495 w 285750"/>
              <a:gd name="T35" fmla="*/ 258182 h 285750"/>
              <a:gd name="T36" fmla="*/ 27567 w 285750"/>
              <a:gd name="T37" fmla="*/ 227254 h 285750"/>
              <a:gd name="T38" fmla="*/ 7284 w 285750"/>
              <a:gd name="T39" fmla="*/ 188033 h 285750"/>
              <a:gd name="T40" fmla="*/ 0 w 285750"/>
              <a:gd name="T41" fmla="*/ 142874 h 285750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w 285750"/>
              <a:gd name="T64" fmla="*/ 0 h 285750"/>
              <a:gd name="T65" fmla="*/ 285750 w 285750"/>
              <a:gd name="T66" fmla="*/ 285750 h 285750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T63" t="T64" r="T65" b="T66"/>
            <a:pathLst>
              <a:path w="285750" h="285750">
                <a:moveTo>
                  <a:pt x="0" y="142874"/>
                </a:moveTo>
                <a:lnTo>
                  <a:pt x="7284" y="97716"/>
                </a:lnTo>
                <a:lnTo>
                  <a:pt x="27567" y="58495"/>
                </a:lnTo>
                <a:lnTo>
                  <a:pt x="58495" y="27567"/>
                </a:lnTo>
                <a:lnTo>
                  <a:pt x="97716" y="7284"/>
                </a:lnTo>
                <a:lnTo>
                  <a:pt x="142875" y="0"/>
                </a:lnTo>
                <a:lnTo>
                  <a:pt x="188033" y="7284"/>
                </a:lnTo>
                <a:lnTo>
                  <a:pt x="227254" y="27567"/>
                </a:lnTo>
                <a:lnTo>
                  <a:pt x="258182" y="58495"/>
                </a:lnTo>
                <a:lnTo>
                  <a:pt x="278465" y="97716"/>
                </a:lnTo>
                <a:lnTo>
                  <a:pt x="285750" y="142874"/>
                </a:lnTo>
                <a:lnTo>
                  <a:pt x="278465" y="188033"/>
                </a:lnTo>
                <a:lnTo>
                  <a:pt x="258182" y="227254"/>
                </a:lnTo>
                <a:lnTo>
                  <a:pt x="227254" y="258182"/>
                </a:lnTo>
                <a:lnTo>
                  <a:pt x="188033" y="278465"/>
                </a:lnTo>
                <a:lnTo>
                  <a:pt x="142875" y="285749"/>
                </a:lnTo>
                <a:lnTo>
                  <a:pt x="97716" y="278465"/>
                </a:lnTo>
                <a:lnTo>
                  <a:pt x="58495" y="258182"/>
                </a:lnTo>
                <a:lnTo>
                  <a:pt x="27567" y="227254"/>
                </a:lnTo>
                <a:lnTo>
                  <a:pt x="7284" y="188033"/>
                </a:lnTo>
                <a:lnTo>
                  <a:pt x="0" y="142874"/>
                </a:lnTo>
                <a:close/>
              </a:path>
            </a:pathLst>
          </a:custGeom>
          <a:noFill/>
          <a:ln w="12700">
            <a:solidFill>
              <a:srgbClr val="F6924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55322" name="object 27"/>
          <p:cNvSpPr>
            <a:spLocks noChangeArrowheads="1"/>
          </p:cNvSpPr>
          <p:nvPr/>
        </p:nvSpPr>
        <p:spPr bwMode="auto">
          <a:xfrm>
            <a:off x="2036763" y="3100388"/>
            <a:ext cx="285750" cy="285750"/>
          </a:xfrm>
          <a:prstGeom prst="rect">
            <a:avLst/>
          </a:prstGeom>
          <a:blipFill dpi="0" rotWithShape="1">
            <a:blip r:embed="rId7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55323" name="object 28"/>
          <p:cNvSpPr>
            <a:spLocks/>
          </p:cNvSpPr>
          <p:nvPr/>
        </p:nvSpPr>
        <p:spPr bwMode="auto">
          <a:xfrm>
            <a:off x="2036763" y="3100388"/>
            <a:ext cx="285750" cy="285750"/>
          </a:xfrm>
          <a:custGeom>
            <a:avLst/>
            <a:gdLst>
              <a:gd name="T0" fmla="*/ 0 w 285750"/>
              <a:gd name="T1" fmla="*/ 142875 h 285750"/>
              <a:gd name="T2" fmla="*/ 7284 w 285750"/>
              <a:gd name="T3" fmla="*/ 97716 h 285750"/>
              <a:gd name="T4" fmla="*/ 27567 w 285750"/>
              <a:gd name="T5" fmla="*/ 58495 h 285750"/>
              <a:gd name="T6" fmla="*/ 58495 w 285750"/>
              <a:gd name="T7" fmla="*/ 27567 h 285750"/>
              <a:gd name="T8" fmla="*/ 97716 w 285750"/>
              <a:gd name="T9" fmla="*/ 7284 h 285750"/>
              <a:gd name="T10" fmla="*/ 142875 w 285750"/>
              <a:gd name="T11" fmla="*/ 0 h 285750"/>
              <a:gd name="T12" fmla="*/ 188033 w 285750"/>
              <a:gd name="T13" fmla="*/ 7284 h 285750"/>
              <a:gd name="T14" fmla="*/ 227254 w 285750"/>
              <a:gd name="T15" fmla="*/ 27567 h 285750"/>
              <a:gd name="T16" fmla="*/ 258182 w 285750"/>
              <a:gd name="T17" fmla="*/ 58495 h 285750"/>
              <a:gd name="T18" fmla="*/ 278465 w 285750"/>
              <a:gd name="T19" fmla="*/ 97716 h 285750"/>
              <a:gd name="T20" fmla="*/ 285750 w 285750"/>
              <a:gd name="T21" fmla="*/ 142875 h 285750"/>
              <a:gd name="T22" fmla="*/ 278465 w 285750"/>
              <a:gd name="T23" fmla="*/ 188033 h 285750"/>
              <a:gd name="T24" fmla="*/ 258182 w 285750"/>
              <a:gd name="T25" fmla="*/ 227254 h 285750"/>
              <a:gd name="T26" fmla="*/ 227254 w 285750"/>
              <a:gd name="T27" fmla="*/ 258182 h 285750"/>
              <a:gd name="T28" fmla="*/ 188033 w 285750"/>
              <a:gd name="T29" fmla="*/ 278465 h 285750"/>
              <a:gd name="T30" fmla="*/ 142875 w 285750"/>
              <a:gd name="T31" fmla="*/ 285750 h 285750"/>
              <a:gd name="T32" fmla="*/ 97716 w 285750"/>
              <a:gd name="T33" fmla="*/ 278465 h 285750"/>
              <a:gd name="T34" fmla="*/ 58495 w 285750"/>
              <a:gd name="T35" fmla="*/ 258182 h 285750"/>
              <a:gd name="T36" fmla="*/ 27567 w 285750"/>
              <a:gd name="T37" fmla="*/ 227254 h 285750"/>
              <a:gd name="T38" fmla="*/ 7284 w 285750"/>
              <a:gd name="T39" fmla="*/ 188033 h 285750"/>
              <a:gd name="T40" fmla="*/ 0 w 285750"/>
              <a:gd name="T41" fmla="*/ 142875 h 285750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w 285750"/>
              <a:gd name="T64" fmla="*/ 0 h 285750"/>
              <a:gd name="T65" fmla="*/ 285750 w 285750"/>
              <a:gd name="T66" fmla="*/ 285750 h 285750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T63" t="T64" r="T65" b="T66"/>
            <a:pathLst>
              <a:path w="285750" h="285750">
                <a:moveTo>
                  <a:pt x="0" y="142875"/>
                </a:moveTo>
                <a:lnTo>
                  <a:pt x="7284" y="97716"/>
                </a:lnTo>
                <a:lnTo>
                  <a:pt x="27567" y="58495"/>
                </a:lnTo>
                <a:lnTo>
                  <a:pt x="58495" y="27567"/>
                </a:lnTo>
                <a:lnTo>
                  <a:pt x="97716" y="7284"/>
                </a:lnTo>
                <a:lnTo>
                  <a:pt x="142875" y="0"/>
                </a:lnTo>
                <a:lnTo>
                  <a:pt x="188033" y="7284"/>
                </a:lnTo>
                <a:lnTo>
                  <a:pt x="227254" y="27567"/>
                </a:lnTo>
                <a:lnTo>
                  <a:pt x="258182" y="58495"/>
                </a:lnTo>
                <a:lnTo>
                  <a:pt x="278465" y="97716"/>
                </a:lnTo>
                <a:lnTo>
                  <a:pt x="285750" y="142875"/>
                </a:lnTo>
                <a:lnTo>
                  <a:pt x="278465" y="188033"/>
                </a:lnTo>
                <a:lnTo>
                  <a:pt x="258182" y="227254"/>
                </a:lnTo>
                <a:lnTo>
                  <a:pt x="227254" y="258182"/>
                </a:lnTo>
                <a:lnTo>
                  <a:pt x="188033" y="278465"/>
                </a:lnTo>
                <a:lnTo>
                  <a:pt x="142875" y="285750"/>
                </a:lnTo>
                <a:lnTo>
                  <a:pt x="97716" y="278465"/>
                </a:lnTo>
                <a:lnTo>
                  <a:pt x="58495" y="258182"/>
                </a:lnTo>
                <a:lnTo>
                  <a:pt x="27567" y="227254"/>
                </a:lnTo>
                <a:lnTo>
                  <a:pt x="7284" y="188033"/>
                </a:lnTo>
                <a:lnTo>
                  <a:pt x="0" y="142875"/>
                </a:lnTo>
                <a:close/>
              </a:path>
            </a:pathLst>
          </a:custGeom>
          <a:noFill/>
          <a:ln w="12700">
            <a:solidFill>
              <a:srgbClr val="F6924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55324" name="object 29"/>
          <p:cNvSpPr>
            <a:spLocks noChangeArrowheads="1"/>
          </p:cNvSpPr>
          <p:nvPr/>
        </p:nvSpPr>
        <p:spPr bwMode="auto">
          <a:xfrm>
            <a:off x="3008313" y="3100388"/>
            <a:ext cx="285750" cy="285750"/>
          </a:xfrm>
          <a:prstGeom prst="rect">
            <a:avLst/>
          </a:prstGeom>
          <a:blipFill dpi="0" rotWithShape="1">
            <a:blip r:embed="rId8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55325" name="object 30"/>
          <p:cNvSpPr>
            <a:spLocks/>
          </p:cNvSpPr>
          <p:nvPr/>
        </p:nvSpPr>
        <p:spPr bwMode="auto">
          <a:xfrm>
            <a:off x="3008313" y="3100388"/>
            <a:ext cx="285750" cy="285750"/>
          </a:xfrm>
          <a:custGeom>
            <a:avLst/>
            <a:gdLst>
              <a:gd name="T0" fmla="*/ 0 w 285750"/>
              <a:gd name="T1" fmla="*/ 142875 h 285750"/>
              <a:gd name="T2" fmla="*/ 7284 w 285750"/>
              <a:gd name="T3" fmla="*/ 97716 h 285750"/>
              <a:gd name="T4" fmla="*/ 27567 w 285750"/>
              <a:gd name="T5" fmla="*/ 58495 h 285750"/>
              <a:gd name="T6" fmla="*/ 58495 w 285750"/>
              <a:gd name="T7" fmla="*/ 27567 h 285750"/>
              <a:gd name="T8" fmla="*/ 97716 w 285750"/>
              <a:gd name="T9" fmla="*/ 7284 h 285750"/>
              <a:gd name="T10" fmla="*/ 142875 w 285750"/>
              <a:gd name="T11" fmla="*/ 0 h 285750"/>
              <a:gd name="T12" fmla="*/ 188033 w 285750"/>
              <a:gd name="T13" fmla="*/ 7284 h 285750"/>
              <a:gd name="T14" fmla="*/ 227254 w 285750"/>
              <a:gd name="T15" fmla="*/ 27567 h 285750"/>
              <a:gd name="T16" fmla="*/ 258182 w 285750"/>
              <a:gd name="T17" fmla="*/ 58495 h 285750"/>
              <a:gd name="T18" fmla="*/ 278465 w 285750"/>
              <a:gd name="T19" fmla="*/ 97716 h 285750"/>
              <a:gd name="T20" fmla="*/ 285750 w 285750"/>
              <a:gd name="T21" fmla="*/ 142875 h 285750"/>
              <a:gd name="T22" fmla="*/ 278465 w 285750"/>
              <a:gd name="T23" fmla="*/ 188033 h 285750"/>
              <a:gd name="T24" fmla="*/ 258182 w 285750"/>
              <a:gd name="T25" fmla="*/ 227254 h 285750"/>
              <a:gd name="T26" fmla="*/ 227254 w 285750"/>
              <a:gd name="T27" fmla="*/ 258182 h 285750"/>
              <a:gd name="T28" fmla="*/ 188033 w 285750"/>
              <a:gd name="T29" fmla="*/ 278465 h 285750"/>
              <a:gd name="T30" fmla="*/ 142875 w 285750"/>
              <a:gd name="T31" fmla="*/ 285750 h 285750"/>
              <a:gd name="T32" fmla="*/ 97716 w 285750"/>
              <a:gd name="T33" fmla="*/ 278465 h 285750"/>
              <a:gd name="T34" fmla="*/ 58495 w 285750"/>
              <a:gd name="T35" fmla="*/ 258182 h 285750"/>
              <a:gd name="T36" fmla="*/ 27567 w 285750"/>
              <a:gd name="T37" fmla="*/ 227254 h 285750"/>
              <a:gd name="T38" fmla="*/ 7284 w 285750"/>
              <a:gd name="T39" fmla="*/ 188033 h 285750"/>
              <a:gd name="T40" fmla="*/ 0 w 285750"/>
              <a:gd name="T41" fmla="*/ 142875 h 285750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w 285750"/>
              <a:gd name="T64" fmla="*/ 0 h 285750"/>
              <a:gd name="T65" fmla="*/ 285750 w 285750"/>
              <a:gd name="T66" fmla="*/ 285750 h 285750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T63" t="T64" r="T65" b="T66"/>
            <a:pathLst>
              <a:path w="285750" h="285750">
                <a:moveTo>
                  <a:pt x="0" y="142875"/>
                </a:moveTo>
                <a:lnTo>
                  <a:pt x="7284" y="97716"/>
                </a:lnTo>
                <a:lnTo>
                  <a:pt x="27567" y="58495"/>
                </a:lnTo>
                <a:lnTo>
                  <a:pt x="58495" y="27567"/>
                </a:lnTo>
                <a:lnTo>
                  <a:pt x="97716" y="7284"/>
                </a:lnTo>
                <a:lnTo>
                  <a:pt x="142875" y="0"/>
                </a:lnTo>
                <a:lnTo>
                  <a:pt x="188033" y="7284"/>
                </a:lnTo>
                <a:lnTo>
                  <a:pt x="227254" y="27567"/>
                </a:lnTo>
                <a:lnTo>
                  <a:pt x="258182" y="58495"/>
                </a:lnTo>
                <a:lnTo>
                  <a:pt x="278465" y="97716"/>
                </a:lnTo>
                <a:lnTo>
                  <a:pt x="285750" y="142875"/>
                </a:lnTo>
                <a:lnTo>
                  <a:pt x="278465" y="188033"/>
                </a:lnTo>
                <a:lnTo>
                  <a:pt x="258182" y="227254"/>
                </a:lnTo>
                <a:lnTo>
                  <a:pt x="227254" y="258182"/>
                </a:lnTo>
                <a:lnTo>
                  <a:pt x="188033" y="278465"/>
                </a:lnTo>
                <a:lnTo>
                  <a:pt x="142875" y="285750"/>
                </a:lnTo>
                <a:lnTo>
                  <a:pt x="97716" y="278465"/>
                </a:lnTo>
                <a:lnTo>
                  <a:pt x="58495" y="258182"/>
                </a:lnTo>
                <a:lnTo>
                  <a:pt x="27567" y="227254"/>
                </a:lnTo>
                <a:lnTo>
                  <a:pt x="7284" y="188033"/>
                </a:lnTo>
                <a:lnTo>
                  <a:pt x="0" y="142875"/>
                </a:lnTo>
                <a:close/>
              </a:path>
            </a:pathLst>
          </a:custGeom>
          <a:noFill/>
          <a:ln w="12700">
            <a:solidFill>
              <a:srgbClr val="F6924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55326" name="object 31"/>
          <p:cNvSpPr>
            <a:spLocks noChangeArrowheads="1"/>
          </p:cNvSpPr>
          <p:nvPr/>
        </p:nvSpPr>
        <p:spPr bwMode="auto">
          <a:xfrm>
            <a:off x="3965575" y="4537075"/>
            <a:ext cx="285750" cy="285750"/>
          </a:xfrm>
          <a:prstGeom prst="rect">
            <a:avLst/>
          </a:prstGeom>
          <a:blipFill dpi="0" rotWithShape="1">
            <a:blip r:embed="rId6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55327" name="object 32"/>
          <p:cNvSpPr>
            <a:spLocks/>
          </p:cNvSpPr>
          <p:nvPr/>
        </p:nvSpPr>
        <p:spPr bwMode="auto">
          <a:xfrm>
            <a:off x="3965575" y="4537075"/>
            <a:ext cx="285750" cy="285750"/>
          </a:xfrm>
          <a:custGeom>
            <a:avLst/>
            <a:gdLst>
              <a:gd name="T0" fmla="*/ 0 w 285750"/>
              <a:gd name="T1" fmla="*/ 142875 h 285750"/>
              <a:gd name="T2" fmla="*/ 7284 w 285750"/>
              <a:gd name="T3" fmla="*/ 97716 h 285750"/>
              <a:gd name="T4" fmla="*/ 27567 w 285750"/>
              <a:gd name="T5" fmla="*/ 58495 h 285750"/>
              <a:gd name="T6" fmla="*/ 58495 w 285750"/>
              <a:gd name="T7" fmla="*/ 27567 h 285750"/>
              <a:gd name="T8" fmla="*/ 97716 w 285750"/>
              <a:gd name="T9" fmla="*/ 7284 h 285750"/>
              <a:gd name="T10" fmla="*/ 142875 w 285750"/>
              <a:gd name="T11" fmla="*/ 0 h 285750"/>
              <a:gd name="T12" fmla="*/ 188033 w 285750"/>
              <a:gd name="T13" fmla="*/ 7284 h 285750"/>
              <a:gd name="T14" fmla="*/ 227254 w 285750"/>
              <a:gd name="T15" fmla="*/ 27567 h 285750"/>
              <a:gd name="T16" fmla="*/ 258182 w 285750"/>
              <a:gd name="T17" fmla="*/ 58495 h 285750"/>
              <a:gd name="T18" fmla="*/ 278465 w 285750"/>
              <a:gd name="T19" fmla="*/ 97716 h 285750"/>
              <a:gd name="T20" fmla="*/ 285750 w 285750"/>
              <a:gd name="T21" fmla="*/ 142875 h 285750"/>
              <a:gd name="T22" fmla="*/ 278465 w 285750"/>
              <a:gd name="T23" fmla="*/ 188033 h 285750"/>
              <a:gd name="T24" fmla="*/ 258182 w 285750"/>
              <a:gd name="T25" fmla="*/ 227254 h 285750"/>
              <a:gd name="T26" fmla="*/ 227254 w 285750"/>
              <a:gd name="T27" fmla="*/ 258182 h 285750"/>
              <a:gd name="T28" fmla="*/ 188033 w 285750"/>
              <a:gd name="T29" fmla="*/ 278465 h 285750"/>
              <a:gd name="T30" fmla="*/ 142875 w 285750"/>
              <a:gd name="T31" fmla="*/ 285750 h 285750"/>
              <a:gd name="T32" fmla="*/ 97716 w 285750"/>
              <a:gd name="T33" fmla="*/ 278465 h 285750"/>
              <a:gd name="T34" fmla="*/ 58495 w 285750"/>
              <a:gd name="T35" fmla="*/ 258182 h 285750"/>
              <a:gd name="T36" fmla="*/ 27567 w 285750"/>
              <a:gd name="T37" fmla="*/ 227254 h 285750"/>
              <a:gd name="T38" fmla="*/ 7284 w 285750"/>
              <a:gd name="T39" fmla="*/ 188033 h 285750"/>
              <a:gd name="T40" fmla="*/ 0 w 285750"/>
              <a:gd name="T41" fmla="*/ 142875 h 285750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w 285750"/>
              <a:gd name="T64" fmla="*/ 0 h 285750"/>
              <a:gd name="T65" fmla="*/ 285750 w 285750"/>
              <a:gd name="T66" fmla="*/ 285750 h 285750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T63" t="T64" r="T65" b="T66"/>
            <a:pathLst>
              <a:path w="285750" h="285750">
                <a:moveTo>
                  <a:pt x="0" y="142875"/>
                </a:moveTo>
                <a:lnTo>
                  <a:pt x="7284" y="97716"/>
                </a:lnTo>
                <a:lnTo>
                  <a:pt x="27567" y="58495"/>
                </a:lnTo>
                <a:lnTo>
                  <a:pt x="58495" y="27567"/>
                </a:lnTo>
                <a:lnTo>
                  <a:pt x="97716" y="7284"/>
                </a:lnTo>
                <a:lnTo>
                  <a:pt x="142875" y="0"/>
                </a:lnTo>
                <a:lnTo>
                  <a:pt x="188033" y="7284"/>
                </a:lnTo>
                <a:lnTo>
                  <a:pt x="227254" y="27567"/>
                </a:lnTo>
                <a:lnTo>
                  <a:pt x="258182" y="58495"/>
                </a:lnTo>
                <a:lnTo>
                  <a:pt x="278465" y="97716"/>
                </a:lnTo>
                <a:lnTo>
                  <a:pt x="285750" y="142875"/>
                </a:lnTo>
                <a:lnTo>
                  <a:pt x="278465" y="188033"/>
                </a:lnTo>
                <a:lnTo>
                  <a:pt x="258182" y="227254"/>
                </a:lnTo>
                <a:lnTo>
                  <a:pt x="227254" y="258182"/>
                </a:lnTo>
                <a:lnTo>
                  <a:pt x="188033" y="278465"/>
                </a:lnTo>
                <a:lnTo>
                  <a:pt x="142875" y="285750"/>
                </a:lnTo>
                <a:lnTo>
                  <a:pt x="97716" y="278465"/>
                </a:lnTo>
                <a:lnTo>
                  <a:pt x="58495" y="258182"/>
                </a:lnTo>
                <a:lnTo>
                  <a:pt x="27567" y="227254"/>
                </a:lnTo>
                <a:lnTo>
                  <a:pt x="7284" y="188033"/>
                </a:lnTo>
                <a:lnTo>
                  <a:pt x="0" y="142875"/>
                </a:lnTo>
                <a:close/>
              </a:path>
            </a:pathLst>
          </a:custGeom>
          <a:noFill/>
          <a:ln w="12700">
            <a:solidFill>
              <a:srgbClr val="F6924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55328" name="object 33"/>
          <p:cNvSpPr>
            <a:spLocks noChangeArrowheads="1"/>
          </p:cNvSpPr>
          <p:nvPr/>
        </p:nvSpPr>
        <p:spPr bwMode="auto">
          <a:xfrm>
            <a:off x="3008313" y="2617788"/>
            <a:ext cx="285750" cy="285750"/>
          </a:xfrm>
          <a:prstGeom prst="rect">
            <a:avLst/>
          </a:prstGeom>
          <a:blipFill dpi="0" rotWithShape="1">
            <a:blip r:embed="rId9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55329" name="object 34"/>
          <p:cNvSpPr>
            <a:spLocks/>
          </p:cNvSpPr>
          <p:nvPr/>
        </p:nvSpPr>
        <p:spPr bwMode="auto">
          <a:xfrm>
            <a:off x="3008313" y="2617788"/>
            <a:ext cx="285750" cy="285750"/>
          </a:xfrm>
          <a:custGeom>
            <a:avLst/>
            <a:gdLst>
              <a:gd name="T0" fmla="*/ 0 w 285750"/>
              <a:gd name="T1" fmla="*/ 142875 h 285750"/>
              <a:gd name="T2" fmla="*/ 7284 w 285750"/>
              <a:gd name="T3" fmla="*/ 97716 h 285750"/>
              <a:gd name="T4" fmla="*/ 27567 w 285750"/>
              <a:gd name="T5" fmla="*/ 58495 h 285750"/>
              <a:gd name="T6" fmla="*/ 58495 w 285750"/>
              <a:gd name="T7" fmla="*/ 27567 h 285750"/>
              <a:gd name="T8" fmla="*/ 97716 w 285750"/>
              <a:gd name="T9" fmla="*/ 7284 h 285750"/>
              <a:gd name="T10" fmla="*/ 142875 w 285750"/>
              <a:gd name="T11" fmla="*/ 0 h 285750"/>
              <a:gd name="T12" fmla="*/ 188033 w 285750"/>
              <a:gd name="T13" fmla="*/ 7284 h 285750"/>
              <a:gd name="T14" fmla="*/ 227254 w 285750"/>
              <a:gd name="T15" fmla="*/ 27567 h 285750"/>
              <a:gd name="T16" fmla="*/ 258182 w 285750"/>
              <a:gd name="T17" fmla="*/ 58495 h 285750"/>
              <a:gd name="T18" fmla="*/ 278465 w 285750"/>
              <a:gd name="T19" fmla="*/ 97716 h 285750"/>
              <a:gd name="T20" fmla="*/ 285750 w 285750"/>
              <a:gd name="T21" fmla="*/ 142875 h 285750"/>
              <a:gd name="T22" fmla="*/ 278465 w 285750"/>
              <a:gd name="T23" fmla="*/ 188033 h 285750"/>
              <a:gd name="T24" fmla="*/ 258182 w 285750"/>
              <a:gd name="T25" fmla="*/ 227254 h 285750"/>
              <a:gd name="T26" fmla="*/ 227254 w 285750"/>
              <a:gd name="T27" fmla="*/ 258182 h 285750"/>
              <a:gd name="T28" fmla="*/ 188033 w 285750"/>
              <a:gd name="T29" fmla="*/ 278465 h 285750"/>
              <a:gd name="T30" fmla="*/ 142875 w 285750"/>
              <a:gd name="T31" fmla="*/ 285750 h 285750"/>
              <a:gd name="T32" fmla="*/ 97716 w 285750"/>
              <a:gd name="T33" fmla="*/ 278465 h 285750"/>
              <a:gd name="T34" fmla="*/ 58495 w 285750"/>
              <a:gd name="T35" fmla="*/ 258182 h 285750"/>
              <a:gd name="T36" fmla="*/ 27567 w 285750"/>
              <a:gd name="T37" fmla="*/ 227254 h 285750"/>
              <a:gd name="T38" fmla="*/ 7284 w 285750"/>
              <a:gd name="T39" fmla="*/ 188033 h 285750"/>
              <a:gd name="T40" fmla="*/ 0 w 285750"/>
              <a:gd name="T41" fmla="*/ 142875 h 285750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w 285750"/>
              <a:gd name="T64" fmla="*/ 0 h 285750"/>
              <a:gd name="T65" fmla="*/ 285750 w 285750"/>
              <a:gd name="T66" fmla="*/ 285750 h 285750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T63" t="T64" r="T65" b="T66"/>
            <a:pathLst>
              <a:path w="285750" h="285750">
                <a:moveTo>
                  <a:pt x="0" y="142875"/>
                </a:moveTo>
                <a:lnTo>
                  <a:pt x="7284" y="97716"/>
                </a:lnTo>
                <a:lnTo>
                  <a:pt x="27567" y="58495"/>
                </a:lnTo>
                <a:lnTo>
                  <a:pt x="58495" y="27567"/>
                </a:lnTo>
                <a:lnTo>
                  <a:pt x="97716" y="7284"/>
                </a:lnTo>
                <a:lnTo>
                  <a:pt x="142875" y="0"/>
                </a:lnTo>
                <a:lnTo>
                  <a:pt x="188033" y="7284"/>
                </a:lnTo>
                <a:lnTo>
                  <a:pt x="227254" y="27567"/>
                </a:lnTo>
                <a:lnTo>
                  <a:pt x="258182" y="58495"/>
                </a:lnTo>
                <a:lnTo>
                  <a:pt x="278465" y="97716"/>
                </a:lnTo>
                <a:lnTo>
                  <a:pt x="285750" y="142875"/>
                </a:lnTo>
                <a:lnTo>
                  <a:pt x="278465" y="188033"/>
                </a:lnTo>
                <a:lnTo>
                  <a:pt x="258182" y="227254"/>
                </a:lnTo>
                <a:lnTo>
                  <a:pt x="227254" y="258182"/>
                </a:lnTo>
                <a:lnTo>
                  <a:pt x="188033" y="278465"/>
                </a:lnTo>
                <a:lnTo>
                  <a:pt x="142875" y="285750"/>
                </a:lnTo>
                <a:lnTo>
                  <a:pt x="97716" y="278465"/>
                </a:lnTo>
                <a:lnTo>
                  <a:pt x="58495" y="258182"/>
                </a:lnTo>
                <a:lnTo>
                  <a:pt x="27567" y="227254"/>
                </a:lnTo>
                <a:lnTo>
                  <a:pt x="7284" y="188033"/>
                </a:lnTo>
                <a:lnTo>
                  <a:pt x="0" y="142875"/>
                </a:lnTo>
                <a:close/>
              </a:path>
            </a:pathLst>
          </a:custGeom>
          <a:noFill/>
          <a:ln w="12700">
            <a:solidFill>
              <a:srgbClr val="F6924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55330" name="object 35"/>
          <p:cNvSpPr>
            <a:spLocks/>
          </p:cNvSpPr>
          <p:nvPr/>
        </p:nvSpPr>
        <p:spPr bwMode="auto">
          <a:xfrm>
            <a:off x="3497263" y="2617788"/>
            <a:ext cx="285750" cy="285750"/>
          </a:xfrm>
          <a:custGeom>
            <a:avLst/>
            <a:gdLst>
              <a:gd name="T0" fmla="*/ 142875 w 285750"/>
              <a:gd name="T1" fmla="*/ 0 h 285750"/>
              <a:gd name="T2" fmla="*/ 97716 w 285750"/>
              <a:gd name="T3" fmla="*/ 7284 h 285750"/>
              <a:gd name="T4" fmla="*/ 58495 w 285750"/>
              <a:gd name="T5" fmla="*/ 27567 h 285750"/>
              <a:gd name="T6" fmla="*/ 27567 w 285750"/>
              <a:gd name="T7" fmla="*/ 58495 h 285750"/>
              <a:gd name="T8" fmla="*/ 7284 w 285750"/>
              <a:gd name="T9" fmla="*/ 97716 h 285750"/>
              <a:gd name="T10" fmla="*/ 0 w 285750"/>
              <a:gd name="T11" fmla="*/ 142875 h 285750"/>
              <a:gd name="T12" fmla="*/ 7284 w 285750"/>
              <a:gd name="T13" fmla="*/ 188033 h 285750"/>
              <a:gd name="T14" fmla="*/ 27567 w 285750"/>
              <a:gd name="T15" fmla="*/ 227254 h 285750"/>
              <a:gd name="T16" fmla="*/ 58495 w 285750"/>
              <a:gd name="T17" fmla="*/ 258182 h 285750"/>
              <a:gd name="T18" fmla="*/ 97716 w 285750"/>
              <a:gd name="T19" fmla="*/ 278465 h 285750"/>
              <a:gd name="T20" fmla="*/ 142875 w 285750"/>
              <a:gd name="T21" fmla="*/ 285750 h 285750"/>
              <a:gd name="T22" fmla="*/ 188033 w 285750"/>
              <a:gd name="T23" fmla="*/ 278465 h 285750"/>
              <a:gd name="T24" fmla="*/ 227254 w 285750"/>
              <a:gd name="T25" fmla="*/ 258182 h 285750"/>
              <a:gd name="T26" fmla="*/ 258182 w 285750"/>
              <a:gd name="T27" fmla="*/ 227254 h 285750"/>
              <a:gd name="T28" fmla="*/ 278465 w 285750"/>
              <a:gd name="T29" fmla="*/ 188033 h 285750"/>
              <a:gd name="T30" fmla="*/ 285750 w 285750"/>
              <a:gd name="T31" fmla="*/ 142875 h 285750"/>
              <a:gd name="T32" fmla="*/ 278465 w 285750"/>
              <a:gd name="T33" fmla="*/ 97716 h 285750"/>
              <a:gd name="T34" fmla="*/ 258182 w 285750"/>
              <a:gd name="T35" fmla="*/ 58495 h 285750"/>
              <a:gd name="T36" fmla="*/ 227254 w 285750"/>
              <a:gd name="T37" fmla="*/ 27567 h 285750"/>
              <a:gd name="T38" fmla="*/ 188033 w 285750"/>
              <a:gd name="T39" fmla="*/ 7284 h 285750"/>
              <a:gd name="T40" fmla="*/ 142875 w 285750"/>
              <a:gd name="T41" fmla="*/ 0 h 285750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w 285750"/>
              <a:gd name="T64" fmla="*/ 0 h 285750"/>
              <a:gd name="T65" fmla="*/ 285750 w 285750"/>
              <a:gd name="T66" fmla="*/ 285750 h 285750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T63" t="T64" r="T65" b="T66"/>
            <a:pathLst>
              <a:path w="285750" h="285750">
                <a:moveTo>
                  <a:pt x="142875" y="0"/>
                </a:moveTo>
                <a:lnTo>
                  <a:pt x="97716" y="7284"/>
                </a:lnTo>
                <a:lnTo>
                  <a:pt x="58495" y="27567"/>
                </a:lnTo>
                <a:lnTo>
                  <a:pt x="27567" y="58495"/>
                </a:lnTo>
                <a:lnTo>
                  <a:pt x="7284" y="97716"/>
                </a:lnTo>
                <a:lnTo>
                  <a:pt x="0" y="142875"/>
                </a:lnTo>
                <a:lnTo>
                  <a:pt x="7284" y="188033"/>
                </a:lnTo>
                <a:lnTo>
                  <a:pt x="27567" y="227254"/>
                </a:lnTo>
                <a:lnTo>
                  <a:pt x="58495" y="258182"/>
                </a:lnTo>
                <a:lnTo>
                  <a:pt x="97716" y="278465"/>
                </a:lnTo>
                <a:lnTo>
                  <a:pt x="142875" y="285750"/>
                </a:lnTo>
                <a:lnTo>
                  <a:pt x="188033" y="278465"/>
                </a:lnTo>
                <a:lnTo>
                  <a:pt x="227254" y="258182"/>
                </a:lnTo>
                <a:lnTo>
                  <a:pt x="258182" y="227254"/>
                </a:lnTo>
                <a:lnTo>
                  <a:pt x="278465" y="188033"/>
                </a:lnTo>
                <a:lnTo>
                  <a:pt x="285750" y="142875"/>
                </a:lnTo>
                <a:lnTo>
                  <a:pt x="278465" y="97716"/>
                </a:lnTo>
                <a:lnTo>
                  <a:pt x="258182" y="58495"/>
                </a:lnTo>
                <a:lnTo>
                  <a:pt x="227254" y="27567"/>
                </a:lnTo>
                <a:lnTo>
                  <a:pt x="188033" y="7284"/>
                </a:lnTo>
                <a:lnTo>
                  <a:pt x="142875" y="0"/>
                </a:lnTo>
                <a:close/>
              </a:path>
            </a:pathLst>
          </a:custGeom>
          <a:solidFill>
            <a:srgbClr val="FF0000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55331" name="object 36"/>
          <p:cNvSpPr>
            <a:spLocks/>
          </p:cNvSpPr>
          <p:nvPr/>
        </p:nvSpPr>
        <p:spPr bwMode="auto">
          <a:xfrm>
            <a:off x="3497263" y="2617788"/>
            <a:ext cx="285750" cy="285750"/>
          </a:xfrm>
          <a:custGeom>
            <a:avLst/>
            <a:gdLst>
              <a:gd name="T0" fmla="*/ 0 w 285750"/>
              <a:gd name="T1" fmla="*/ 142875 h 285750"/>
              <a:gd name="T2" fmla="*/ 7284 w 285750"/>
              <a:gd name="T3" fmla="*/ 97716 h 285750"/>
              <a:gd name="T4" fmla="*/ 27567 w 285750"/>
              <a:gd name="T5" fmla="*/ 58495 h 285750"/>
              <a:gd name="T6" fmla="*/ 58495 w 285750"/>
              <a:gd name="T7" fmla="*/ 27567 h 285750"/>
              <a:gd name="T8" fmla="*/ 97716 w 285750"/>
              <a:gd name="T9" fmla="*/ 7284 h 285750"/>
              <a:gd name="T10" fmla="*/ 142875 w 285750"/>
              <a:gd name="T11" fmla="*/ 0 h 285750"/>
              <a:gd name="T12" fmla="*/ 188033 w 285750"/>
              <a:gd name="T13" fmla="*/ 7284 h 285750"/>
              <a:gd name="T14" fmla="*/ 227254 w 285750"/>
              <a:gd name="T15" fmla="*/ 27567 h 285750"/>
              <a:gd name="T16" fmla="*/ 258182 w 285750"/>
              <a:gd name="T17" fmla="*/ 58495 h 285750"/>
              <a:gd name="T18" fmla="*/ 278465 w 285750"/>
              <a:gd name="T19" fmla="*/ 97716 h 285750"/>
              <a:gd name="T20" fmla="*/ 285750 w 285750"/>
              <a:gd name="T21" fmla="*/ 142875 h 285750"/>
              <a:gd name="T22" fmla="*/ 278465 w 285750"/>
              <a:gd name="T23" fmla="*/ 188033 h 285750"/>
              <a:gd name="T24" fmla="*/ 258182 w 285750"/>
              <a:gd name="T25" fmla="*/ 227254 h 285750"/>
              <a:gd name="T26" fmla="*/ 227254 w 285750"/>
              <a:gd name="T27" fmla="*/ 258182 h 285750"/>
              <a:gd name="T28" fmla="*/ 188033 w 285750"/>
              <a:gd name="T29" fmla="*/ 278465 h 285750"/>
              <a:gd name="T30" fmla="*/ 142875 w 285750"/>
              <a:gd name="T31" fmla="*/ 285750 h 285750"/>
              <a:gd name="T32" fmla="*/ 97716 w 285750"/>
              <a:gd name="T33" fmla="*/ 278465 h 285750"/>
              <a:gd name="T34" fmla="*/ 58495 w 285750"/>
              <a:gd name="T35" fmla="*/ 258182 h 285750"/>
              <a:gd name="T36" fmla="*/ 27567 w 285750"/>
              <a:gd name="T37" fmla="*/ 227254 h 285750"/>
              <a:gd name="T38" fmla="*/ 7284 w 285750"/>
              <a:gd name="T39" fmla="*/ 188033 h 285750"/>
              <a:gd name="T40" fmla="*/ 0 w 285750"/>
              <a:gd name="T41" fmla="*/ 142875 h 285750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w 285750"/>
              <a:gd name="T64" fmla="*/ 0 h 285750"/>
              <a:gd name="T65" fmla="*/ 285750 w 285750"/>
              <a:gd name="T66" fmla="*/ 285750 h 285750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T63" t="T64" r="T65" b="T66"/>
            <a:pathLst>
              <a:path w="285750" h="285750">
                <a:moveTo>
                  <a:pt x="0" y="142875"/>
                </a:moveTo>
                <a:lnTo>
                  <a:pt x="7284" y="97716"/>
                </a:lnTo>
                <a:lnTo>
                  <a:pt x="27567" y="58495"/>
                </a:lnTo>
                <a:lnTo>
                  <a:pt x="58495" y="27567"/>
                </a:lnTo>
                <a:lnTo>
                  <a:pt x="97716" y="7284"/>
                </a:lnTo>
                <a:lnTo>
                  <a:pt x="142875" y="0"/>
                </a:lnTo>
                <a:lnTo>
                  <a:pt x="188033" y="7284"/>
                </a:lnTo>
                <a:lnTo>
                  <a:pt x="227254" y="27567"/>
                </a:lnTo>
                <a:lnTo>
                  <a:pt x="258182" y="58495"/>
                </a:lnTo>
                <a:lnTo>
                  <a:pt x="278465" y="97716"/>
                </a:lnTo>
                <a:lnTo>
                  <a:pt x="285750" y="142875"/>
                </a:lnTo>
                <a:lnTo>
                  <a:pt x="278465" y="188033"/>
                </a:lnTo>
                <a:lnTo>
                  <a:pt x="258182" y="227254"/>
                </a:lnTo>
                <a:lnTo>
                  <a:pt x="227254" y="258182"/>
                </a:lnTo>
                <a:lnTo>
                  <a:pt x="188033" y="278465"/>
                </a:lnTo>
                <a:lnTo>
                  <a:pt x="142875" y="285750"/>
                </a:lnTo>
                <a:lnTo>
                  <a:pt x="97716" y="278465"/>
                </a:lnTo>
                <a:lnTo>
                  <a:pt x="58495" y="258182"/>
                </a:lnTo>
                <a:lnTo>
                  <a:pt x="27567" y="227254"/>
                </a:lnTo>
                <a:lnTo>
                  <a:pt x="7284" y="188033"/>
                </a:lnTo>
                <a:lnTo>
                  <a:pt x="0" y="142875"/>
                </a:lnTo>
                <a:close/>
              </a:path>
            </a:pathLst>
          </a:custGeom>
          <a:noFill/>
          <a:ln w="12700">
            <a:solidFill>
              <a:srgbClr val="F6924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55332" name="object 37"/>
          <p:cNvSpPr>
            <a:spLocks/>
          </p:cNvSpPr>
          <p:nvPr/>
        </p:nvSpPr>
        <p:spPr bwMode="auto">
          <a:xfrm>
            <a:off x="3014663" y="3100388"/>
            <a:ext cx="285750" cy="285750"/>
          </a:xfrm>
          <a:custGeom>
            <a:avLst/>
            <a:gdLst>
              <a:gd name="T0" fmla="*/ 142875 w 285750"/>
              <a:gd name="T1" fmla="*/ 0 h 285750"/>
              <a:gd name="T2" fmla="*/ 97716 w 285750"/>
              <a:gd name="T3" fmla="*/ 7284 h 285750"/>
              <a:gd name="T4" fmla="*/ 58495 w 285750"/>
              <a:gd name="T5" fmla="*/ 27567 h 285750"/>
              <a:gd name="T6" fmla="*/ 27567 w 285750"/>
              <a:gd name="T7" fmla="*/ 58495 h 285750"/>
              <a:gd name="T8" fmla="*/ 7284 w 285750"/>
              <a:gd name="T9" fmla="*/ 97716 h 285750"/>
              <a:gd name="T10" fmla="*/ 0 w 285750"/>
              <a:gd name="T11" fmla="*/ 142875 h 285750"/>
              <a:gd name="T12" fmla="*/ 7284 w 285750"/>
              <a:gd name="T13" fmla="*/ 188033 h 285750"/>
              <a:gd name="T14" fmla="*/ 27567 w 285750"/>
              <a:gd name="T15" fmla="*/ 227254 h 285750"/>
              <a:gd name="T16" fmla="*/ 58495 w 285750"/>
              <a:gd name="T17" fmla="*/ 258182 h 285750"/>
              <a:gd name="T18" fmla="*/ 97716 w 285750"/>
              <a:gd name="T19" fmla="*/ 278465 h 285750"/>
              <a:gd name="T20" fmla="*/ 142875 w 285750"/>
              <a:gd name="T21" fmla="*/ 285750 h 285750"/>
              <a:gd name="T22" fmla="*/ 188033 w 285750"/>
              <a:gd name="T23" fmla="*/ 278465 h 285750"/>
              <a:gd name="T24" fmla="*/ 227254 w 285750"/>
              <a:gd name="T25" fmla="*/ 258182 h 285750"/>
              <a:gd name="T26" fmla="*/ 258182 w 285750"/>
              <a:gd name="T27" fmla="*/ 227254 h 285750"/>
              <a:gd name="T28" fmla="*/ 278465 w 285750"/>
              <a:gd name="T29" fmla="*/ 188033 h 285750"/>
              <a:gd name="T30" fmla="*/ 285750 w 285750"/>
              <a:gd name="T31" fmla="*/ 142875 h 285750"/>
              <a:gd name="T32" fmla="*/ 278465 w 285750"/>
              <a:gd name="T33" fmla="*/ 97716 h 285750"/>
              <a:gd name="T34" fmla="*/ 258182 w 285750"/>
              <a:gd name="T35" fmla="*/ 58495 h 285750"/>
              <a:gd name="T36" fmla="*/ 227254 w 285750"/>
              <a:gd name="T37" fmla="*/ 27567 h 285750"/>
              <a:gd name="T38" fmla="*/ 188033 w 285750"/>
              <a:gd name="T39" fmla="*/ 7284 h 285750"/>
              <a:gd name="T40" fmla="*/ 142875 w 285750"/>
              <a:gd name="T41" fmla="*/ 0 h 285750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w 285750"/>
              <a:gd name="T64" fmla="*/ 0 h 285750"/>
              <a:gd name="T65" fmla="*/ 285750 w 285750"/>
              <a:gd name="T66" fmla="*/ 285750 h 285750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T63" t="T64" r="T65" b="T66"/>
            <a:pathLst>
              <a:path w="285750" h="285750">
                <a:moveTo>
                  <a:pt x="142875" y="0"/>
                </a:moveTo>
                <a:lnTo>
                  <a:pt x="97716" y="7284"/>
                </a:lnTo>
                <a:lnTo>
                  <a:pt x="58495" y="27567"/>
                </a:lnTo>
                <a:lnTo>
                  <a:pt x="27567" y="58495"/>
                </a:lnTo>
                <a:lnTo>
                  <a:pt x="7284" y="97716"/>
                </a:lnTo>
                <a:lnTo>
                  <a:pt x="0" y="142875"/>
                </a:lnTo>
                <a:lnTo>
                  <a:pt x="7284" y="188033"/>
                </a:lnTo>
                <a:lnTo>
                  <a:pt x="27567" y="227254"/>
                </a:lnTo>
                <a:lnTo>
                  <a:pt x="58495" y="258182"/>
                </a:lnTo>
                <a:lnTo>
                  <a:pt x="97716" y="278465"/>
                </a:lnTo>
                <a:lnTo>
                  <a:pt x="142875" y="285750"/>
                </a:lnTo>
                <a:lnTo>
                  <a:pt x="188033" y="278465"/>
                </a:lnTo>
                <a:lnTo>
                  <a:pt x="227254" y="258182"/>
                </a:lnTo>
                <a:lnTo>
                  <a:pt x="258182" y="227254"/>
                </a:lnTo>
                <a:lnTo>
                  <a:pt x="278465" y="188033"/>
                </a:lnTo>
                <a:lnTo>
                  <a:pt x="285750" y="142875"/>
                </a:lnTo>
                <a:lnTo>
                  <a:pt x="278465" y="97716"/>
                </a:lnTo>
                <a:lnTo>
                  <a:pt x="258182" y="58495"/>
                </a:lnTo>
                <a:lnTo>
                  <a:pt x="227254" y="27567"/>
                </a:lnTo>
                <a:lnTo>
                  <a:pt x="188033" y="7284"/>
                </a:lnTo>
                <a:lnTo>
                  <a:pt x="142875" y="0"/>
                </a:lnTo>
                <a:close/>
              </a:path>
            </a:pathLst>
          </a:custGeom>
          <a:solidFill>
            <a:srgbClr val="FF0000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55333" name="object 38"/>
          <p:cNvSpPr>
            <a:spLocks/>
          </p:cNvSpPr>
          <p:nvPr/>
        </p:nvSpPr>
        <p:spPr bwMode="auto">
          <a:xfrm>
            <a:off x="3014663" y="3100388"/>
            <a:ext cx="285750" cy="285750"/>
          </a:xfrm>
          <a:custGeom>
            <a:avLst/>
            <a:gdLst>
              <a:gd name="T0" fmla="*/ 0 w 285750"/>
              <a:gd name="T1" fmla="*/ 142875 h 285750"/>
              <a:gd name="T2" fmla="*/ 7284 w 285750"/>
              <a:gd name="T3" fmla="*/ 97716 h 285750"/>
              <a:gd name="T4" fmla="*/ 27567 w 285750"/>
              <a:gd name="T5" fmla="*/ 58495 h 285750"/>
              <a:gd name="T6" fmla="*/ 58495 w 285750"/>
              <a:gd name="T7" fmla="*/ 27567 h 285750"/>
              <a:gd name="T8" fmla="*/ 97716 w 285750"/>
              <a:gd name="T9" fmla="*/ 7284 h 285750"/>
              <a:gd name="T10" fmla="*/ 142875 w 285750"/>
              <a:gd name="T11" fmla="*/ 0 h 285750"/>
              <a:gd name="T12" fmla="*/ 188033 w 285750"/>
              <a:gd name="T13" fmla="*/ 7284 h 285750"/>
              <a:gd name="T14" fmla="*/ 227254 w 285750"/>
              <a:gd name="T15" fmla="*/ 27567 h 285750"/>
              <a:gd name="T16" fmla="*/ 258182 w 285750"/>
              <a:gd name="T17" fmla="*/ 58495 h 285750"/>
              <a:gd name="T18" fmla="*/ 278465 w 285750"/>
              <a:gd name="T19" fmla="*/ 97716 h 285750"/>
              <a:gd name="T20" fmla="*/ 285750 w 285750"/>
              <a:gd name="T21" fmla="*/ 142875 h 285750"/>
              <a:gd name="T22" fmla="*/ 278465 w 285750"/>
              <a:gd name="T23" fmla="*/ 188033 h 285750"/>
              <a:gd name="T24" fmla="*/ 258182 w 285750"/>
              <a:gd name="T25" fmla="*/ 227254 h 285750"/>
              <a:gd name="T26" fmla="*/ 227254 w 285750"/>
              <a:gd name="T27" fmla="*/ 258182 h 285750"/>
              <a:gd name="T28" fmla="*/ 188033 w 285750"/>
              <a:gd name="T29" fmla="*/ 278465 h 285750"/>
              <a:gd name="T30" fmla="*/ 142875 w 285750"/>
              <a:gd name="T31" fmla="*/ 285750 h 285750"/>
              <a:gd name="T32" fmla="*/ 97716 w 285750"/>
              <a:gd name="T33" fmla="*/ 278465 h 285750"/>
              <a:gd name="T34" fmla="*/ 58495 w 285750"/>
              <a:gd name="T35" fmla="*/ 258182 h 285750"/>
              <a:gd name="T36" fmla="*/ 27567 w 285750"/>
              <a:gd name="T37" fmla="*/ 227254 h 285750"/>
              <a:gd name="T38" fmla="*/ 7284 w 285750"/>
              <a:gd name="T39" fmla="*/ 188033 h 285750"/>
              <a:gd name="T40" fmla="*/ 0 w 285750"/>
              <a:gd name="T41" fmla="*/ 142875 h 285750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w 285750"/>
              <a:gd name="T64" fmla="*/ 0 h 285750"/>
              <a:gd name="T65" fmla="*/ 285750 w 285750"/>
              <a:gd name="T66" fmla="*/ 285750 h 285750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T63" t="T64" r="T65" b="T66"/>
            <a:pathLst>
              <a:path w="285750" h="285750">
                <a:moveTo>
                  <a:pt x="0" y="142875"/>
                </a:moveTo>
                <a:lnTo>
                  <a:pt x="7284" y="97716"/>
                </a:lnTo>
                <a:lnTo>
                  <a:pt x="27567" y="58495"/>
                </a:lnTo>
                <a:lnTo>
                  <a:pt x="58495" y="27567"/>
                </a:lnTo>
                <a:lnTo>
                  <a:pt x="97716" y="7284"/>
                </a:lnTo>
                <a:lnTo>
                  <a:pt x="142875" y="0"/>
                </a:lnTo>
                <a:lnTo>
                  <a:pt x="188033" y="7284"/>
                </a:lnTo>
                <a:lnTo>
                  <a:pt x="227254" y="27567"/>
                </a:lnTo>
                <a:lnTo>
                  <a:pt x="258182" y="58495"/>
                </a:lnTo>
                <a:lnTo>
                  <a:pt x="278465" y="97716"/>
                </a:lnTo>
                <a:lnTo>
                  <a:pt x="285750" y="142875"/>
                </a:lnTo>
                <a:lnTo>
                  <a:pt x="278465" y="188033"/>
                </a:lnTo>
                <a:lnTo>
                  <a:pt x="258182" y="227254"/>
                </a:lnTo>
                <a:lnTo>
                  <a:pt x="227254" y="258182"/>
                </a:lnTo>
                <a:lnTo>
                  <a:pt x="188033" y="278465"/>
                </a:lnTo>
                <a:lnTo>
                  <a:pt x="142875" y="285750"/>
                </a:lnTo>
                <a:lnTo>
                  <a:pt x="97716" y="278465"/>
                </a:lnTo>
                <a:lnTo>
                  <a:pt x="58495" y="258182"/>
                </a:lnTo>
                <a:lnTo>
                  <a:pt x="27567" y="227254"/>
                </a:lnTo>
                <a:lnTo>
                  <a:pt x="7284" y="188033"/>
                </a:lnTo>
                <a:lnTo>
                  <a:pt x="0" y="142875"/>
                </a:lnTo>
                <a:close/>
              </a:path>
            </a:pathLst>
          </a:custGeom>
          <a:noFill/>
          <a:ln w="12700">
            <a:solidFill>
              <a:srgbClr val="F6924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55334" name="object 39"/>
          <p:cNvSpPr>
            <a:spLocks/>
          </p:cNvSpPr>
          <p:nvPr/>
        </p:nvSpPr>
        <p:spPr bwMode="auto">
          <a:xfrm>
            <a:off x="3014663" y="2617788"/>
            <a:ext cx="285750" cy="285750"/>
          </a:xfrm>
          <a:custGeom>
            <a:avLst/>
            <a:gdLst>
              <a:gd name="T0" fmla="*/ 142875 w 285750"/>
              <a:gd name="T1" fmla="*/ 0 h 285750"/>
              <a:gd name="T2" fmla="*/ 97716 w 285750"/>
              <a:gd name="T3" fmla="*/ 7284 h 285750"/>
              <a:gd name="T4" fmla="*/ 58495 w 285750"/>
              <a:gd name="T5" fmla="*/ 27567 h 285750"/>
              <a:gd name="T6" fmla="*/ 27567 w 285750"/>
              <a:gd name="T7" fmla="*/ 58495 h 285750"/>
              <a:gd name="T8" fmla="*/ 7284 w 285750"/>
              <a:gd name="T9" fmla="*/ 97716 h 285750"/>
              <a:gd name="T10" fmla="*/ 0 w 285750"/>
              <a:gd name="T11" fmla="*/ 142875 h 285750"/>
              <a:gd name="T12" fmla="*/ 7284 w 285750"/>
              <a:gd name="T13" fmla="*/ 188033 h 285750"/>
              <a:gd name="T14" fmla="*/ 27567 w 285750"/>
              <a:gd name="T15" fmla="*/ 227254 h 285750"/>
              <a:gd name="T16" fmla="*/ 58495 w 285750"/>
              <a:gd name="T17" fmla="*/ 258182 h 285750"/>
              <a:gd name="T18" fmla="*/ 97716 w 285750"/>
              <a:gd name="T19" fmla="*/ 278465 h 285750"/>
              <a:gd name="T20" fmla="*/ 142875 w 285750"/>
              <a:gd name="T21" fmla="*/ 285750 h 285750"/>
              <a:gd name="T22" fmla="*/ 188033 w 285750"/>
              <a:gd name="T23" fmla="*/ 278465 h 285750"/>
              <a:gd name="T24" fmla="*/ 227254 w 285750"/>
              <a:gd name="T25" fmla="*/ 258182 h 285750"/>
              <a:gd name="T26" fmla="*/ 258182 w 285750"/>
              <a:gd name="T27" fmla="*/ 227254 h 285750"/>
              <a:gd name="T28" fmla="*/ 278465 w 285750"/>
              <a:gd name="T29" fmla="*/ 188033 h 285750"/>
              <a:gd name="T30" fmla="*/ 285750 w 285750"/>
              <a:gd name="T31" fmla="*/ 142875 h 285750"/>
              <a:gd name="T32" fmla="*/ 278465 w 285750"/>
              <a:gd name="T33" fmla="*/ 97716 h 285750"/>
              <a:gd name="T34" fmla="*/ 258182 w 285750"/>
              <a:gd name="T35" fmla="*/ 58495 h 285750"/>
              <a:gd name="T36" fmla="*/ 227254 w 285750"/>
              <a:gd name="T37" fmla="*/ 27567 h 285750"/>
              <a:gd name="T38" fmla="*/ 188033 w 285750"/>
              <a:gd name="T39" fmla="*/ 7284 h 285750"/>
              <a:gd name="T40" fmla="*/ 142875 w 285750"/>
              <a:gd name="T41" fmla="*/ 0 h 285750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w 285750"/>
              <a:gd name="T64" fmla="*/ 0 h 285750"/>
              <a:gd name="T65" fmla="*/ 285750 w 285750"/>
              <a:gd name="T66" fmla="*/ 285750 h 285750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T63" t="T64" r="T65" b="T66"/>
            <a:pathLst>
              <a:path w="285750" h="285750">
                <a:moveTo>
                  <a:pt x="142875" y="0"/>
                </a:moveTo>
                <a:lnTo>
                  <a:pt x="97716" y="7284"/>
                </a:lnTo>
                <a:lnTo>
                  <a:pt x="58495" y="27567"/>
                </a:lnTo>
                <a:lnTo>
                  <a:pt x="27567" y="58495"/>
                </a:lnTo>
                <a:lnTo>
                  <a:pt x="7284" y="97716"/>
                </a:lnTo>
                <a:lnTo>
                  <a:pt x="0" y="142875"/>
                </a:lnTo>
                <a:lnTo>
                  <a:pt x="7284" y="188033"/>
                </a:lnTo>
                <a:lnTo>
                  <a:pt x="27567" y="227254"/>
                </a:lnTo>
                <a:lnTo>
                  <a:pt x="58495" y="258182"/>
                </a:lnTo>
                <a:lnTo>
                  <a:pt x="97716" y="278465"/>
                </a:lnTo>
                <a:lnTo>
                  <a:pt x="142875" y="285750"/>
                </a:lnTo>
                <a:lnTo>
                  <a:pt x="188033" y="278465"/>
                </a:lnTo>
                <a:lnTo>
                  <a:pt x="227254" y="258182"/>
                </a:lnTo>
                <a:lnTo>
                  <a:pt x="258182" y="227254"/>
                </a:lnTo>
                <a:lnTo>
                  <a:pt x="278465" y="188033"/>
                </a:lnTo>
                <a:lnTo>
                  <a:pt x="285750" y="142875"/>
                </a:lnTo>
                <a:lnTo>
                  <a:pt x="278465" y="97716"/>
                </a:lnTo>
                <a:lnTo>
                  <a:pt x="258182" y="58495"/>
                </a:lnTo>
                <a:lnTo>
                  <a:pt x="227254" y="27567"/>
                </a:lnTo>
                <a:lnTo>
                  <a:pt x="188033" y="7284"/>
                </a:lnTo>
                <a:lnTo>
                  <a:pt x="142875" y="0"/>
                </a:lnTo>
                <a:close/>
              </a:path>
            </a:pathLst>
          </a:custGeom>
          <a:solidFill>
            <a:srgbClr val="FF0000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55335" name="object 40"/>
          <p:cNvSpPr>
            <a:spLocks/>
          </p:cNvSpPr>
          <p:nvPr/>
        </p:nvSpPr>
        <p:spPr bwMode="auto">
          <a:xfrm>
            <a:off x="3014663" y="2617788"/>
            <a:ext cx="285750" cy="285750"/>
          </a:xfrm>
          <a:custGeom>
            <a:avLst/>
            <a:gdLst>
              <a:gd name="T0" fmla="*/ 0 w 285750"/>
              <a:gd name="T1" fmla="*/ 142875 h 285750"/>
              <a:gd name="T2" fmla="*/ 7284 w 285750"/>
              <a:gd name="T3" fmla="*/ 97716 h 285750"/>
              <a:gd name="T4" fmla="*/ 27567 w 285750"/>
              <a:gd name="T5" fmla="*/ 58495 h 285750"/>
              <a:gd name="T6" fmla="*/ 58495 w 285750"/>
              <a:gd name="T7" fmla="*/ 27567 h 285750"/>
              <a:gd name="T8" fmla="*/ 97716 w 285750"/>
              <a:gd name="T9" fmla="*/ 7284 h 285750"/>
              <a:gd name="T10" fmla="*/ 142875 w 285750"/>
              <a:gd name="T11" fmla="*/ 0 h 285750"/>
              <a:gd name="T12" fmla="*/ 188033 w 285750"/>
              <a:gd name="T13" fmla="*/ 7284 h 285750"/>
              <a:gd name="T14" fmla="*/ 227254 w 285750"/>
              <a:gd name="T15" fmla="*/ 27567 h 285750"/>
              <a:gd name="T16" fmla="*/ 258182 w 285750"/>
              <a:gd name="T17" fmla="*/ 58495 h 285750"/>
              <a:gd name="T18" fmla="*/ 278465 w 285750"/>
              <a:gd name="T19" fmla="*/ 97716 h 285750"/>
              <a:gd name="T20" fmla="*/ 285750 w 285750"/>
              <a:gd name="T21" fmla="*/ 142875 h 285750"/>
              <a:gd name="T22" fmla="*/ 278465 w 285750"/>
              <a:gd name="T23" fmla="*/ 188033 h 285750"/>
              <a:gd name="T24" fmla="*/ 258182 w 285750"/>
              <a:gd name="T25" fmla="*/ 227254 h 285750"/>
              <a:gd name="T26" fmla="*/ 227254 w 285750"/>
              <a:gd name="T27" fmla="*/ 258182 h 285750"/>
              <a:gd name="T28" fmla="*/ 188033 w 285750"/>
              <a:gd name="T29" fmla="*/ 278465 h 285750"/>
              <a:gd name="T30" fmla="*/ 142875 w 285750"/>
              <a:gd name="T31" fmla="*/ 285750 h 285750"/>
              <a:gd name="T32" fmla="*/ 97716 w 285750"/>
              <a:gd name="T33" fmla="*/ 278465 h 285750"/>
              <a:gd name="T34" fmla="*/ 58495 w 285750"/>
              <a:gd name="T35" fmla="*/ 258182 h 285750"/>
              <a:gd name="T36" fmla="*/ 27567 w 285750"/>
              <a:gd name="T37" fmla="*/ 227254 h 285750"/>
              <a:gd name="T38" fmla="*/ 7284 w 285750"/>
              <a:gd name="T39" fmla="*/ 188033 h 285750"/>
              <a:gd name="T40" fmla="*/ 0 w 285750"/>
              <a:gd name="T41" fmla="*/ 142875 h 285750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w 285750"/>
              <a:gd name="T64" fmla="*/ 0 h 285750"/>
              <a:gd name="T65" fmla="*/ 285750 w 285750"/>
              <a:gd name="T66" fmla="*/ 285750 h 285750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T63" t="T64" r="T65" b="T66"/>
            <a:pathLst>
              <a:path w="285750" h="285750">
                <a:moveTo>
                  <a:pt x="0" y="142875"/>
                </a:moveTo>
                <a:lnTo>
                  <a:pt x="7284" y="97716"/>
                </a:lnTo>
                <a:lnTo>
                  <a:pt x="27567" y="58495"/>
                </a:lnTo>
                <a:lnTo>
                  <a:pt x="58495" y="27567"/>
                </a:lnTo>
                <a:lnTo>
                  <a:pt x="97716" y="7284"/>
                </a:lnTo>
                <a:lnTo>
                  <a:pt x="142875" y="0"/>
                </a:lnTo>
                <a:lnTo>
                  <a:pt x="188033" y="7284"/>
                </a:lnTo>
                <a:lnTo>
                  <a:pt x="227254" y="27567"/>
                </a:lnTo>
                <a:lnTo>
                  <a:pt x="258182" y="58495"/>
                </a:lnTo>
                <a:lnTo>
                  <a:pt x="278465" y="97716"/>
                </a:lnTo>
                <a:lnTo>
                  <a:pt x="285750" y="142875"/>
                </a:lnTo>
                <a:lnTo>
                  <a:pt x="278465" y="188033"/>
                </a:lnTo>
                <a:lnTo>
                  <a:pt x="258182" y="227254"/>
                </a:lnTo>
                <a:lnTo>
                  <a:pt x="227254" y="258182"/>
                </a:lnTo>
                <a:lnTo>
                  <a:pt x="188033" y="278465"/>
                </a:lnTo>
                <a:lnTo>
                  <a:pt x="142875" y="285750"/>
                </a:lnTo>
                <a:lnTo>
                  <a:pt x="97716" y="278465"/>
                </a:lnTo>
                <a:lnTo>
                  <a:pt x="58495" y="258182"/>
                </a:lnTo>
                <a:lnTo>
                  <a:pt x="27567" y="227254"/>
                </a:lnTo>
                <a:lnTo>
                  <a:pt x="7284" y="188033"/>
                </a:lnTo>
                <a:lnTo>
                  <a:pt x="0" y="142875"/>
                </a:lnTo>
                <a:close/>
              </a:path>
            </a:pathLst>
          </a:custGeom>
          <a:noFill/>
          <a:ln w="12700">
            <a:solidFill>
              <a:srgbClr val="F6924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55336" name="object 41"/>
          <p:cNvSpPr>
            <a:spLocks/>
          </p:cNvSpPr>
          <p:nvPr/>
        </p:nvSpPr>
        <p:spPr bwMode="auto">
          <a:xfrm>
            <a:off x="2925763" y="2536825"/>
            <a:ext cx="915987" cy="911225"/>
          </a:xfrm>
          <a:custGeom>
            <a:avLst/>
            <a:gdLst>
              <a:gd name="T0" fmla="*/ 14024 w 915670"/>
              <a:gd name="T1" fmla="*/ 758585 h 911225"/>
              <a:gd name="T2" fmla="*/ 10459 w 915670"/>
              <a:gd name="T3" fmla="*/ 720598 h 911225"/>
              <a:gd name="T4" fmla="*/ 6911 w 915670"/>
              <a:gd name="T5" fmla="*/ 673631 h 911225"/>
              <a:gd name="T6" fmla="*/ 3744 w 915670"/>
              <a:gd name="T7" fmla="*/ 619833 h 911225"/>
              <a:gd name="T8" fmla="*/ 1319 w 915670"/>
              <a:gd name="T9" fmla="*/ 561350 h 911225"/>
              <a:gd name="T10" fmla="*/ 0 w 915670"/>
              <a:gd name="T11" fmla="*/ 500332 h 911225"/>
              <a:gd name="T12" fmla="*/ 146 w 915670"/>
              <a:gd name="T13" fmla="*/ 438925 h 911225"/>
              <a:gd name="T14" fmla="*/ 2123 w 915670"/>
              <a:gd name="T15" fmla="*/ 379278 h 911225"/>
              <a:gd name="T16" fmla="*/ 6290 w 915670"/>
              <a:gd name="T17" fmla="*/ 323538 h 911225"/>
              <a:gd name="T18" fmla="*/ 13013 w 915670"/>
              <a:gd name="T19" fmla="*/ 273854 h 911225"/>
              <a:gd name="T20" fmla="*/ 22650 w 915670"/>
              <a:gd name="T21" fmla="*/ 232373 h 911225"/>
              <a:gd name="T22" fmla="*/ 43128 w 915670"/>
              <a:gd name="T23" fmla="*/ 177098 h 911225"/>
              <a:gd name="T24" fmla="*/ 68039 w 915670"/>
              <a:gd name="T25" fmla="*/ 132368 h 911225"/>
              <a:gd name="T26" fmla="*/ 98701 w 915670"/>
              <a:gd name="T27" fmla="*/ 96504 h 911225"/>
              <a:gd name="T28" fmla="*/ 136434 w 915670"/>
              <a:gd name="T29" fmla="*/ 67829 h 911225"/>
              <a:gd name="T30" fmla="*/ 182555 w 915670"/>
              <a:gd name="T31" fmla="*/ 44666 h 911225"/>
              <a:gd name="T32" fmla="*/ 238383 w 915670"/>
              <a:gd name="T33" fmla="*/ 25338 h 911225"/>
              <a:gd name="T34" fmla="*/ 279560 w 915670"/>
              <a:gd name="T35" fmla="*/ 15819 h 911225"/>
              <a:gd name="T36" fmla="*/ 328408 w 915670"/>
              <a:gd name="T37" fmla="*/ 8707 h 911225"/>
              <a:gd name="T38" fmla="*/ 382934 w 915670"/>
              <a:gd name="T39" fmla="*/ 3820 h 911225"/>
              <a:gd name="T40" fmla="*/ 441144 w 915670"/>
              <a:gd name="T41" fmla="*/ 978 h 911225"/>
              <a:gd name="T42" fmla="*/ 501045 w 915670"/>
              <a:gd name="T43" fmla="*/ 0 h 911225"/>
              <a:gd name="T44" fmla="*/ 560644 w 915670"/>
              <a:gd name="T45" fmla="*/ 703 h 911225"/>
              <a:gd name="T46" fmla="*/ 617948 w 915670"/>
              <a:gd name="T47" fmla="*/ 2907 h 911225"/>
              <a:gd name="T48" fmla="*/ 670962 w 915670"/>
              <a:gd name="T49" fmla="*/ 6431 h 911225"/>
              <a:gd name="T50" fmla="*/ 717694 w 915670"/>
              <a:gd name="T51" fmla="*/ 11094 h 911225"/>
              <a:gd name="T52" fmla="*/ 756151 w 915670"/>
              <a:gd name="T53" fmla="*/ 16714 h 911225"/>
              <a:gd name="T54" fmla="*/ 814001 w 915670"/>
              <a:gd name="T55" fmla="*/ 31414 h 911225"/>
              <a:gd name="T56" fmla="*/ 855145 w 915670"/>
              <a:gd name="T57" fmla="*/ 51497 h 911225"/>
              <a:gd name="T58" fmla="*/ 900568 w 915670"/>
              <a:gd name="T59" fmla="*/ 108640 h 911225"/>
              <a:gd name="T60" fmla="*/ 911474 w 915670"/>
              <a:gd name="T61" fmla="*/ 146115 h 911225"/>
              <a:gd name="T62" fmla="*/ 915954 w 915670"/>
              <a:gd name="T63" fmla="*/ 186727 h 911225"/>
              <a:gd name="T64" fmla="*/ 914678 w 915670"/>
              <a:gd name="T65" fmla="*/ 237167 h 911225"/>
              <a:gd name="T66" fmla="*/ 907168 w 915670"/>
              <a:gd name="T67" fmla="*/ 291680 h 911225"/>
              <a:gd name="T68" fmla="*/ 892946 w 915670"/>
              <a:gd name="T69" fmla="*/ 344517 h 911225"/>
              <a:gd name="T70" fmla="*/ 871534 w 915670"/>
              <a:gd name="T71" fmla="*/ 389924 h 911225"/>
              <a:gd name="T72" fmla="*/ 842452 w 915670"/>
              <a:gd name="T73" fmla="*/ 422149 h 911225"/>
              <a:gd name="T74" fmla="*/ 760330 w 915670"/>
              <a:gd name="T75" fmla="*/ 435556 h 911225"/>
              <a:gd name="T76" fmla="*/ 706893 w 915670"/>
              <a:gd name="T77" fmla="*/ 429168 h 911225"/>
              <a:gd name="T78" fmla="*/ 651140 w 915670"/>
              <a:gd name="T79" fmla="*/ 420593 h 911225"/>
              <a:gd name="T80" fmla="*/ 597526 w 915670"/>
              <a:gd name="T81" fmla="*/ 414735 h 911225"/>
              <a:gd name="T82" fmla="*/ 550504 w 915670"/>
              <a:gd name="T83" fmla="*/ 416497 h 911225"/>
              <a:gd name="T84" fmla="*/ 514526 w 915670"/>
              <a:gd name="T85" fmla="*/ 430785 h 911225"/>
              <a:gd name="T86" fmla="*/ 475856 w 915670"/>
              <a:gd name="T87" fmla="*/ 499692 h 911225"/>
              <a:gd name="T88" fmla="*/ 466900 w 915670"/>
              <a:gd name="T89" fmla="*/ 546898 h 911225"/>
              <a:gd name="T90" fmla="*/ 461240 w 915670"/>
              <a:gd name="T91" fmla="*/ 597574 h 911225"/>
              <a:gd name="T92" fmla="*/ 456159 w 915670"/>
              <a:gd name="T93" fmla="*/ 647949 h 911225"/>
              <a:gd name="T94" fmla="*/ 448939 w 915670"/>
              <a:gd name="T95" fmla="*/ 694249 h 911225"/>
              <a:gd name="T96" fmla="*/ 436864 w 915670"/>
              <a:gd name="T97" fmla="*/ 732702 h 911225"/>
              <a:gd name="T98" fmla="*/ 408212 w 915670"/>
              <a:gd name="T99" fmla="*/ 787425 h 911225"/>
              <a:gd name="T100" fmla="*/ 375918 w 915670"/>
              <a:gd name="T101" fmla="*/ 834062 h 911225"/>
              <a:gd name="T102" fmla="*/ 339579 w 915670"/>
              <a:gd name="T103" fmla="*/ 870996 h 911225"/>
              <a:gd name="T104" fmla="*/ 298792 w 915670"/>
              <a:gd name="T105" fmla="*/ 896608 h 911225"/>
              <a:gd name="T106" fmla="*/ 248838 w 915670"/>
              <a:gd name="T107" fmla="*/ 909616 h 911225"/>
              <a:gd name="T108" fmla="*/ 191466 w 915670"/>
              <a:gd name="T109" fmla="*/ 911166 h 911225"/>
              <a:gd name="T110" fmla="*/ 135980 w 915670"/>
              <a:gd name="T111" fmla="*/ 903281 h 911225"/>
              <a:gd name="T112" fmla="*/ 91686 w 915670"/>
              <a:gd name="T113" fmla="*/ 887985 h 911225"/>
              <a:gd name="T114" fmla="*/ 61146 w 915670"/>
              <a:gd name="T115" fmla="*/ 872819 h 911225"/>
              <a:gd name="T116" fmla="*/ 39372 w 915670"/>
              <a:gd name="T117" fmla="*/ 855094 h 911225"/>
              <a:gd name="T118" fmla="*/ 24339 w 915670"/>
              <a:gd name="T119" fmla="*/ 821464 h 911225"/>
              <a:gd name="T120" fmla="*/ 14024 w 915670"/>
              <a:gd name="T121" fmla="*/ 758585 h 911225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w 915670"/>
              <a:gd name="T184" fmla="*/ 0 h 911225"/>
              <a:gd name="T185" fmla="*/ 915670 w 915670"/>
              <a:gd name="T186" fmla="*/ 911225 h 911225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T183" t="T184" r="T185" b="T186"/>
            <a:pathLst>
              <a:path w="915670" h="911225">
                <a:moveTo>
                  <a:pt x="14019" y="758585"/>
                </a:moveTo>
                <a:lnTo>
                  <a:pt x="10455" y="720598"/>
                </a:lnTo>
                <a:lnTo>
                  <a:pt x="6909" y="673631"/>
                </a:lnTo>
                <a:lnTo>
                  <a:pt x="3743" y="619833"/>
                </a:lnTo>
                <a:lnTo>
                  <a:pt x="1319" y="561350"/>
                </a:lnTo>
                <a:lnTo>
                  <a:pt x="0" y="500332"/>
                </a:lnTo>
                <a:lnTo>
                  <a:pt x="146" y="438925"/>
                </a:lnTo>
                <a:lnTo>
                  <a:pt x="2122" y="379278"/>
                </a:lnTo>
                <a:lnTo>
                  <a:pt x="6288" y="323538"/>
                </a:lnTo>
                <a:lnTo>
                  <a:pt x="13008" y="273854"/>
                </a:lnTo>
                <a:lnTo>
                  <a:pt x="22642" y="232373"/>
                </a:lnTo>
                <a:lnTo>
                  <a:pt x="43113" y="177098"/>
                </a:lnTo>
                <a:lnTo>
                  <a:pt x="68015" y="132368"/>
                </a:lnTo>
                <a:lnTo>
                  <a:pt x="98667" y="96504"/>
                </a:lnTo>
                <a:lnTo>
                  <a:pt x="136387" y="67829"/>
                </a:lnTo>
                <a:lnTo>
                  <a:pt x="182492" y="44666"/>
                </a:lnTo>
                <a:lnTo>
                  <a:pt x="238301" y="25338"/>
                </a:lnTo>
                <a:lnTo>
                  <a:pt x="279463" y="15819"/>
                </a:lnTo>
                <a:lnTo>
                  <a:pt x="328294" y="8707"/>
                </a:lnTo>
                <a:lnTo>
                  <a:pt x="382801" y="3820"/>
                </a:lnTo>
                <a:lnTo>
                  <a:pt x="440991" y="978"/>
                </a:lnTo>
                <a:lnTo>
                  <a:pt x="500872" y="0"/>
                </a:lnTo>
                <a:lnTo>
                  <a:pt x="560450" y="703"/>
                </a:lnTo>
                <a:lnTo>
                  <a:pt x="617734" y="2907"/>
                </a:lnTo>
                <a:lnTo>
                  <a:pt x="670730" y="6431"/>
                </a:lnTo>
                <a:lnTo>
                  <a:pt x="717446" y="11094"/>
                </a:lnTo>
                <a:lnTo>
                  <a:pt x="755889" y="16714"/>
                </a:lnTo>
                <a:lnTo>
                  <a:pt x="813719" y="31414"/>
                </a:lnTo>
                <a:lnTo>
                  <a:pt x="854849" y="51497"/>
                </a:lnTo>
                <a:lnTo>
                  <a:pt x="900256" y="108640"/>
                </a:lnTo>
                <a:lnTo>
                  <a:pt x="911159" y="146115"/>
                </a:lnTo>
                <a:lnTo>
                  <a:pt x="915637" y="186727"/>
                </a:lnTo>
                <a:lnTo>
                  <a:pt x="914361" y="237167"/>
                </a:lnTo>
                <a:lnTo>
                  <a:pt x="906854" y="291680"/>
                </a:lnTo>
                <a:lnTo>
                  <a:pt x="892637" y="344517"/>
                </a:lnTo>
                <a:lnTo>
                  <a:pt x="871232" y="389924"/>
                </a:lnTo>
                <a:lnTo>
                  <a:pt x="842160" y="422149"/>
                </a:lnTo>
                <a:lnTo>
                  <a:pt x="760067" y="435556"/>
                </a:lnTo>
                <a:lnTo>
                  <a:pt x="706648" y="429168"/>
                </a:lnTo>
                <a:lnTo>
                  <a:pt x="650915" y="420593"/>
                </a:lnTo>
                <a:lnTo>
                  <a:pt x="597319" y="414735"/>
                </a:lnTo>
                <a:lnTo>
                  <a:pt x="550313" y="416497"/>
                </a:lnTo>
                <a:lnTo>
                  <a:pt x="514348" y="430785"/>
                </a:lnTo>
                <a:lnTo>
                  <a:pt x="475691" y="499692"/>
                </a:lnTo>
                <a:lnTo>
                  <a:pt x="466738" y="546898"/>
                </a:lnTo>
                <a:lnTo>
                  <a:pt x="461080" y="597574"/>
                </a:lnTo>
                <a:lnTo>
                  <a:pt x="456001" y="647949"/>
                </a:lnTo>
                <a:lnTo>
                  <a:pt x="448784" y="694249"/>
                </a:lnTo>
                <a:lnTo>
                  <a:pt x="436713" y="732702"/>
                </a:lnTo>
                <a:lnTo>
                  <a:pt x="408071" y="787425"/>
                </a:lnTo>
                <a:lnTo>
                  <a:pt x="375788" y="834062"/>
                </a:lnTo>
                <a:lnTo>
                  <a:pt x="339461" y="870996"/>
                </a:lnTo>
                <a:lnTo>
                  <a:pt x="298689" y="896608"/>
                </a:lnTo>
                <a:lnTo>
                  <a:pt x="248752" y="909616"/>
                </a:lnTo>
                <a:lnTo>
                  <a:pt x="191400" y="911166"/>
                </a:lnTo>
                <a:lnTo>
                  <a:pt x="135933" y="903281"/>
                </a:lnTo>
                <a:lnTo>
                  <a:pt x="91654" y="887985"/>
                </a:lnTo>
                <a:lnTo>
                  <a:pt x="61125" y="872819"/>
                </a:lnTo>
                <a:lnTo>
                  <a:pt x="39358" y="855094"/>
                </a:lnTo>
                <a:lnTo>
                  <a:pt x="24331" y="821464"/>
                </a:lnTo>
                <a:lnTo>
                  <a:pt x="14019" y="758585"/>
                </a:lnTo>
                <a:close/>
              </a:path>
            </a:pathLst>
          </a:custGeom>
          <a:noFill/>
          <a:ln w="25400">
            <a:solidFill>
              <a:srgbClr val="F79546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55337" name="object 42"/>
          <p:cNvSpPr>
            <a:spLocks/>
          </p:cNvSpPr>
          <p:nvPr/>
        </p:nvSpPr>
        <p:spPr bwMode="auto">
          <a:xfrm>
            <a:off x="3527425" y="1709738"/>
            <a:ext cx="107950" cy="731837"/>
          </a:xfrm>
          <a:custGeom>
            <a:avLst/>
            <a:gdLst>
              <a:gd name="T0" fmla="*/ 0 w 109220"/>
              <a:gd name="T1" fmla="*/ 731342 h 731519"/>
              <a:gd name="T2" fmla="*/ 14641 w 109220"/>
              <a:gd name="T3" fmla="*/ 680556 h 731519"/>
              <a:gd name="T4" fmla="*/ 29037 w 109220"/>
              <a:gd name="T5" fmla="*/ 629982 h 731519"/>
              <a:gd name="T6" fmla="*/ 42944 w 109220"/>
              <a:gd name="T7" fmla="*/ 579835 h 731519"/>
              <a:gd name="T8" fmla="*/ 56114 w 109220"/>
              <a:gd name="T9" fmla="*/ 530327 h 731519"/>
              <a:gd name="T10" fmla="*/ 68300 w 109220"/>
              <a:gd name="T11" fmla="*/ 481671 h 731519"/>
              <a:gd name="T12" fmla="*/ 79261 w 109220"/>
              <a:gd name="T13" fmla="*/ 434082 h 731519"/>
              <a:gd name="T14" fmla="*/ 88746 w 109220"/>
              <a:gd name="T15" fmla="*/ 387770 h 731519"/>
              <a:gd name="T16" fmla="*/ 96513 w 109220"/>
              <a:gd name="T17" fmla="*/ 342951 h 731519"/>
              <a:gd name="T18" fmla="*/ 102313 w 109220"/>
              <a:gd name="T19" fmla="*/ 299837 h 731519"/>
              <a:gd name="T20" fmla="*/ 106816 w 109220"/>
              <a:gd name="T21" fmla="*/ 244120 h 731519"/>
              <a:gd name="T22" fmla="*/ 107845 w 109220"/>
              <a:gd name="T23" fmla="*/ 191416 h 731519"/>
              <a:gd name="T24" fmla="*/ 106020 w 109220"/>
              <a:gd name="T25" fmla="*/ 141189 h 731519"/>
              <a:gd name="T26" fmla="*/ 101958 w 109220"/>
              <a:gd name="T27" fmla="*/ 92902 h 731519"/>
              <a:gd name="T28" fmla="*/ 96277 w 109220"/>
              <a:gd name="T29" fmla="*/ 46018 h 731519"/>
              <a:gd name="T30" fmla="*/ 89598 w 109220"/>
              <a:gd name="T31" fmla="*/ 0 h 731519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109220"/>
              <a:gd name="T49" fmla="*/ 0 h 731519"/>
              <a:gd name="T50" fmla="*/ 109220 w 109220"/>
              <a:gd name="T51" fmla="*/ 731519 h 731519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109220" h="731519">
                <a:moveTo>
                  <a:pt x="0" y="731024"/>
                </a:moveTo>
                <a:lnTo>
                  <a:pt x="14813" y="680260"/>
                </a:lnTo>
                <a:lnTo>
                  <a:pt x="29379" y="629708"/>
                </a:lnTo>
                <a:lnTo>
                  <a:pt x="43449" y="579583"/>
                </a:lnTo>
                <a:lnTo>
                  <a:pt x="56774" y="530096"/>
                </a:lnTo>
                <a:lnTo>
                  <a:pt x="69104" y="481462"/>
                </a:lnTo>
                <a:lnTo>
                  <a:pt x="80193" y="433893"/>
                </a:lnTo>
                <a:lnTo>
                  <a:pt x="89790" y="387602"/>
                </a:lnTo>
                <a:lnTo>
                  <a:pt x="97648" y="342802"/>
                </a:lnTo>
                <a:lnTo>
                  <a:pt x="103517" y="299707"/>
                </a:lnTo>
                <a:lnTo>
                  <a:pt x="108073" y="244014"/>
                </a:lnTo>
                <a:lnTo>
                  <a:pt x="109114" y="191333"/>
                </a:lnTo>
                <a:lnTo>
                  <a:pt x="107267" y="141128"/>
                </a:lnTo>
                <a:lnTo>
                  <a:pt x="103157" y="92862"/>
                </a:lnTo>
                <a:lnTo>
                  <a:pt x="97410" y="45998"/>
                </a:lnTo>
                <a:lnTo>
                  <a:pt x="90652" y="0"/>
                </a:lnTo>
              </a:path>
            </a:pathLst>
          </a:custGeom>
          <a:noFill/>
          <a:ln w="28575">
            <a:solidFill>
              <a:srgbClr val="F79546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55338" name="object 43"/>
          <p:cNvSpPr>
            <a:spLocks/>
          </p:cNvSpPr>
          <p:nvPr/>
        </p:nvSpPr>
        <p:spPr bwMode="auto">
          <a:xfrm>
            <a:off x="3581400" y="1709738"/>
            <a:ext cx="98425" cy="93662"/>
          </a:xfrm>
          <a:custGeom>
            <a:avLst/>
            <a:gdLst>
              <a:gd name="T0" fmla="*/ 0 w 99060"/>
              <a:gd name="T1" fmla="*/ 93366 h 92710"/>
              <a:gd name="T2" fmla="*/ 35950 w 99060"/>
              <a:gd name="T3" fmla="*/ 0 h 92710"/>
              <a:gd name="T4" fmla="*/ 98185 w 99060"/>
              <a:gd name="T5" fmla="*/ 77778 h 92710"/>
              <a:gd name="T6" fmla="*/ 0 60000 65536"/>
              <a:gd name="T7" fmla="*/ 0 60000 65536"/>
              <a:gd name="T8" fmla="*/ 0 60000 65536"/>
              <a:gd name="T9" fmla="*/ 0 w 99060"/>
              <a:gd name="T10" fmla="*/ 0 h 92710"/>
              <a:gd name="T11" fmla="*/ 99060 w 99060"/>
              <a:gd name="T12" fmla="*/ 92710 h 9271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99060" h="92710">
                <a:moveTo>
                  <a:pt x="0" y="92417"/>
                </a:moveTo>
                <a:lnTo>
                  <a:pt x="36182" y="0"/>
                </a:lnTo>
                <a:lnTo>
                  <a:pt x="98818" y="76987"/>
                </a:lnTo>
              </a:path>
            </a:pathLst>
          </a:custGeom>
          <a:noFill/>
          <a:ln w="28575">
            <a:solidFill>
              <a:srgbClr val="F79546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44" name="object 44"/>
          <p:cNvSpPr txBox="1"/>
          <p:nvPr/>
        </p:nvSpPr>
        <p:spPr>
          <a:xfrm>
            <a:off x="3076575" y="1285875"/>
            <a:ext cx="1035050" cy="45720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pc="-15" dirty="0">
                <a:solidFill>
                  <a:srgbClr val="F79546"/>
                </a:solidFill>
                <a:latin typeface="Calibri"/>
                <a:cs typeface="Calibri"/>
              </a:rPr>
              <a:t>Cluster</a:t>
            </a:r>
            <a:endParaRPr>
              <a:latin typeface="Calibri"/>
              <a:cs typeface="Calibri"/>
            </a:endParaRPr>
          </a:p>
        </p:txBody>
      </p:sp>
      <p:sp>
        <p:nvSpPr>
          <p:cNvPr id="55340" name="object 45"/>
          <p:cNvSpPr>
            <a:spLocks noChangeArrowheads="1"/>
          </p:cNvSpPr>
          <p:nvPr/>
        </p:nvSpPr>
        <p:spPr bwMode="auto">
          <a:xfrm>
            <a:off x="2519363" y="3579813"/>
            <a:ext cx="285750" cy="285750"/>
          </a:xfrm>
          <a:prstGeom prst="rect">
            <a:avLst/>
          </a:prstGeom>
          <a:blipFill dpi="0" rotWithShape="1">
            <a:blip r:embed="rId10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55341" name="object 46"/>
          <p:cNvSpPr>
            <a:spLocks/>
          </p:cNvSpPr>
          <p:nvPr/>
        </p:nvSpPr>
        <p:spPr bwMode="auto">
          <a:xfrm>
            <a:off x="2519363" y="3579813"/>
            <a:ext cx="285750" cy="285750"/>
          </a:xfrm>
          <a:custGeom>
            <a:avLst/>
            <a:gdLst>
              <a:gd name="T0" fmla="*/ 0 w 285750"/>
              <a:gd name="T1" fmla="*/ 142875 h 285750"/>
              <a:gd name="T2" fmla="*/ 7284 w 285750"/>
              <a:gd name="T3" fmla="*/ 97716 h 285750"/>
              <a:gd name="T4" fmla="*/ 27567 w 285750"/>
              <a:gd name="T5" fmla="*/ 58495 h 285750"/>
              <a:gd name="T6" fmla="*/ 58495 w 285750"/>
              <a:gd name="T7" fmla="*/ 27567 h 285750"/>
              <a:gd name="T8" fmla="*/ 97716 w 285750"/>
              <a:gd name="T9" fmla="*/ 7284 h 285750"/>
              <a:gd name="T10" fmla="*/ 142875 w 285750"/>
              <a:gd name="T11" fmla="*/ 0 h 285750"/>
              <a:gd name="T12" fmla="*/ 188033 w 285750"/>
              <a:gd name="T13" fmla="*/ 7284 h 285750"/>
              <a:gd name="T14" fmla="*/ 227254 w 285750"/>
              <a:gd name="T15" fmla="*/ 27567 h 285750"/>
              <a:gd name="T16" fmla="*/ 258182 w 285750"/>
              <a:gd name="T17" fmla="*/ 58495 h 285750"/>
              <a:gd name="T18" fmla="*/ 278465 w 285750"/>
              <a:gd name="T19" fmla="*/ 97716 h 285750"/>
              <a:gd name="T20" fmla="*/ 285750 w 285750"/>
              <a:gd name="T21" fmla="*/ 142875 h 285750"/>
              <a:gd name="T22" fmla="*/ 278465 w 285750"/>
              <a:gd name="T23" fmla="*/ 188033 h 285750"/>
              <a:gd name="T24" fmla="*/ 258182 w 285750"/>
              <a:gd name="T25" fmla="*/ 227254 h 285750"/>
              <a:gd name="T26" fmla="*/ 227254 w 285750"/>
              <a:gd name="T27" fmla="*/ 258182 h 285750"/>
              <a:gd name="T28" fmla="*/ 188033 w 285750"/>
              <a:gd name="T29" fmla="*/ 278465 h 285750"/>
              <a:gd name="T30" fmla="*/ 142875 w 285750"/>
              <a:gd name="T31" fmla="*/ 285750 h 285750"/>
              <a:gd name="T32" fmla="*/ 97716 w 285750"/>
              <a:gd name="T33" fmla="*/ 278465 h 285750"/>
              <a:gd name="T34" fmla="*/ 58495 w 285750"/>
              <a:gd name="T35" fmla="*/ 258182 h 285750"/>
              <a:gd name="T36" fmla="*/ 27567 w 285750"/>
              <a:gd name="T37" fmla="*/ 227254 h 285750"/>
              <a:gd name="T38" fmla="*/ 7284 w 285750"/>
              <a:gd name="T39" fmla="*/ 188033 h 285750"/>
              <a:gd name="T40" fmla="*/ 0 w 285750"/>
              <a:gd name="T41" fmla="*/ 142875 h 285750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w 285750"/>
              <a:gd name="T64" fmla="*/ 0 h 285750"/>
              <a:gd name="T65" fmla="*/ 285750 w 285750"/>
              <a:gd name="T66" fmla="*/ 285750 h 285750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T63" t="T64" r="T65" b="T66"/>
            <a:pathLst>
              <a:path w="285750" h="285750">
                <a:moveTo>
                  <a:pt x="0" y="142875"/>
                </a:moveTo>
                <a:lnTo>
                  <a:pt x="7284" y="97716"/>
                </a:lnTo>
                <a:lnTo>
                  <a:pt x="27567" y="58495"/>
                </a:lnTo>
                <a:lnTo>
                  <a:pt x="58495" y="27567"/>
                </a:lnTo>
                <a:lnTo>
                  <a:pt x="97716" y="7284"/>
                </a:lnTo>
                <a:lnTo>
                  <a:pt x="142875" y="0"/>
                </a:lnTo>
                <a:lnTo>
                  <a:pt x="188033" y="7284"/>
                </a:lnTo>
                <a:lnTo>
                  <a:pt x="227254" y="27567"/>
                </a:lnTo>
                <a:lnTo>
                  <a:pt x="258182" y="58495"/>
                </a:lnTo>
                <a:lnTo>
                  <a:pt x="278465" y="97716"/>
                </a:lnTo>
                <a:lnTo>
                  <a:pt x="285750" y="142875"/>
                </a:lnTo>
                <a:lnTo>
                  <a:pt x="278465" y="188033"/>
                </a:lnTo>
                <a:lnTo>
                  <a:pt x="258182" y="227254"/>
                </a:lnTo>
                <a:lnTo>
                  <a:pt x="227254" y="258182"/>
                </a:lnTo>
                <a:lnTo>
                  <a:pt x="188033" y="278465"/>
                </a:lnTo>
                <a:lnTo>
                  <a:pt x="142875" y="285750"/>
                </a:lnTo>
                <a:lnTo>
                  <a:pt x="97716" y="278465"/>
                </a:lnTo>
                <a:lnTo>
                  <a:pt x="58495" y="258182"/>
                </a:lnTo>
                <a:lnTo>
                  <a:pt x="27567" y="227254"/>
                </a:lnTo>
                <a:lnTo>
                  <a:pt x="7284" y="188033"/>
                </a:lnTo>
                <a:lnTo>
                  <a:pt x="0" y="142875"/>
                </a:lnTo>
                <a:close/>
              </a:path>
            </a:pathLst>
          </a:custGeom>
          <a:noFill/>
          <a:ln w="12700">
            <a:solidFill>
              <a:srgbClr val="F6924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55342" name="object 47"/>
          <p:cNvSpPr>
            <a:spLocks noChangeArrowheads="1"/>
          </p:cNvSpPr>
          <p:nvPr/>
        </p:nvSpPr>
        <p:spPr bwMode="auto">
          <a:xfrm>
            <a:off x="3482975" y="3579813"/>
            <a:ext cx="285750" cy="285750"/>
          </a:xfrm>
          <a:prstGeom prst="rect">
            <a:avLst/>
          </a:prstGeom>
          <a:blipFill dpi="0" rotWithShape="1">
            <a:blip r:embed="rId11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55343" name="object 48"/>
          <p:cNvSpPr>
            <a:spLocks/>
          </p:cNvSpPr>
          <p:nvPr/>
        </p:nvSpPr>
        <p:spPr bwMode="auto">
          <a:xfrm>
            <a:off x="3482975" y="3579813"/>
            <a:ext cx="285750" cy="285750"/>
          </a:xfrm>
          <a:custGeom>
            <a:avLst/>
            <a:gdLst>
              <a:gd name="T0" fmla="*/ 0 w 285750"/>
              <a:gd name="T1" fmla="*/ 142875 h 285750"/>
              <a:gd name="T2" fmla="*/ 7284 w 285750"/>
              <a:gd name="T3" fmla="*/ 97716 h 285750"/>
              <a:gd name="T4" fmla="*/ 27567 w 285750"/>
              <a:gd name="T5" fmla="*/ 58495 h 285750"/>
              <a:gd name="T6" fmla="*/ 58495 w 285750"/>
              <a:gd name="T7" fmla="*/ 27567 h 285750"/>
              <a:gd name="T8" fmla="*/ 97716 w 285750"/>
              <a:gd name="T9" fmla="*/ 7284 h 285750"/>
              <a:gd name="T10" fmla="*/ 142875 w 285750"/>
              <a:gd name="T11" fmla="*/ 0 h 285750"/>
              <a:gd name="T12" fmla="*/ 188033 w 285750"/>
              <a:gd name="T13" fmla="*/ 7284 h 285750"/>
              <a:gd name="T14" fmla="*/ 227254 w 285750"/>
              <a:gd name="T15" fmla="*/ 27567 h 285750"/>
              <a:gd name="T16" fmla="*/ 258182 w 285750"/>
              <a:gd name="T17" fmla="*/ 58495 h 285750"/>
              <a:gd name="T18" fmla="*/ 278465 w 285750"/>
              <a:gd name="T19" fmla="*/ 97716 h 285750"/>
              <a:gd name="T20" fmla="*/ 285750 w 285750"/>
              <a:gd name="T21" fmla="*/ 142875 h 285750"/>
              <a:gd name="T22" fmla="*/ 278465 w 285750"/>
              <a:gd name="T23" fmla="*/ 188033 h 285750"/>
              <a:gd name="T24" fmla="*/ 258182 w 285750"/>
              <a:gd name="T25" fmla="*/ 227254 h 285750"/>
              <a:gd name="T26" fmla="*/ 227254 w 285750"/>
              <a:gd name="T27" fmla="*/ 258182 h 285750"/>
              <a:gd name="T28" fmla="*/ 188033 w 285750"/>
              <a:gd name="T29" fmla="*/ 278465 h 285750"/>
              <a:gd name="T30" fmla="*/ 142875 w 285750"/>
              <a:gd name="T31" fmla="*/ 285750 h 285750"/>
              <a:gd name="T32" fmla="*/ 97716 w 285750"/>
              <a:gd name="T33" fmla="*/ 278465 h 285750"/>
              <a:gd name="T34" fmla="*/ 58495 w 285750"/>
              <a:gd name="T35" fmla="*/ 258182 h 285750"/>
              <a:gd name="T36" fmla="*/ 27567 w 285750"/>
              <a:gd name="T37" fmla="*/ 227254 h 285750"/>
              <a:gd name="T38" fmla="*/ 7284 w 285750"/>
              <a:gd name="T39" fmla="*/ 188033 h 285750"/>
              <a:gd name="T40" fmla="*/ 0 w 285750"/>
              <a:gd name="T41" fmla="*/ 142875 h 285750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w 285750"/>
              <a:gd name="T64" fmla="*/ 0 h 285750"/>
              <a:gd name="T65" fmla="*/ 285750 w 285750"/>
              <a:gd name="T66" fmla="*/ 285750 h 285750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T63" t="T64" r="T65" b="T66"/>
            <a:pathLst>
              <a:path w="285750" h="285750">
                <a:moveTo>
                  <a:pt x="0" y="142875"/>
                </a:moveTo>
                <a:lnTo>
                  <a:pt x="7284" y="97716"/>
                </a:lnTo>
                <a:lnTo>
                  <a:pt x="27567" y="58495"/>
                </a:lnTo>
                <a:lnTo>
                  <a:pt x="58495" y="27567"/>
                </a:lnTo>
                <a:lnTo>
                  <a:pt x="97716" y="7284"/>
                </a:lnTo>
                <a:lnTo>
                  <a:pt x="142875" y="0"/>
                </a:lnTo>
                <a:lnTo>
                  <a:pt x="188033" y="7284"/>
                </a:lnTo>
                <a:lnTo>
                  <a:pt x="227254" y="27567"/>
                </a:lnTo>
                <a:lnTo>
                  <a:pt x="258182" y="58495"/>
                </a:lnTo>
                <a:lnTo>
                  <a:pt x="278465" y="97716"/>
                </a:lnTo>
                <a:lnTo>
                  <a:pt x="285750" y="142875"/>
                </a:lnTo>
                <a:lnTo>
                  <a:pt x="278465" y="188033"/>
                </a:lnTo>
                <a:lnTo>
                  <a:pt x="258182" y="227254"/>
                </a:lnTo>
                <a:lnTo>
                  <a:pt x="227254" y="258182"/>
                </a:lnTo>
                <a:lnTo>
                  <a:pt x="188033" y="278465"/>
                </a:lnTo>
                <a:lnTo>
                  <a:pt x="142875" y="285750"/>
                </a:lnTo>
                <a:lnTo>
                  <a:pt x="97716" y="278465"/>
                </a:lnTo>
                <a:lnTo>
                  <a:pt x="58495" y="258182"/>
                </a:lnTo>
                <a:lnTo>
                  <a:pt x="27567" y="227254"/>
                </a:lnTo>
                <a:lnTo>
                  <a:pt x="7284" y="188033"/>
                </a:lnTo>
                <a:lnTo>
                  <a:pt x="0" y="142875"/>
                </a:lnTo>
                <a:close/>
              </a:path>
            </a:pathLst>
          </a:custGeom>
          <a:noFill/>
          <a:ln w="12700">
            <a:solidFill>
              <a:srgbClr val="F6924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55344" name="object 49"/>
          <p:cNvSpPr>
            <a:spLocks noChangeArrowheads="1"/>
          </p:cNvSpPr>
          <p:nvPr/>
        </p:nvSpPr>
        <p:spPr bwMode="auto">
          <a:xfrm>
            <a:off x="3008313" y="4543425"/>
            <a:ext cx="285750" cy="285750"/>
          </a:xfrm>
          <a:prstGeom prst="rect">
            <a:avLst/>
          </a:prstGeom>
          <a:blipFill dpi="0" rotWithShape="1">
            <a:blip r:embed="rId9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55345" name="object 50"/>
          <p:cNvSpPr>
            <a:spLocks/>
          </p:cNvSpPr>
          <p:nvPr/>
        </p:nvSpPr>
        <p:spPr bwMode="auto">
          <a:xfrm>
            <a:off x="3008313" y="4543425"/>
            <a:ext cx="285750" cy="285750"/>
          </a:xfrm>
          <a:custGeom>
            <a:avLst/>
            <a:gdLst>
              <a:gd name="T0" fmla="*/ 0 w 285750"/>
              <a:gd name="T1" fmla="*/ 142875 h 285750"/>
              <a:gd name="T2" fmla="*/ 7284 w 285750"/>
              <a:gd name="T3" fmla="*/ 97716 h 285750"/>
              <a:gd name="T4" fmla="*/ 27567 w 285750"/>
              <a:gd name="T5" fmla="*/ 58495 h 285750"/>
              <a:gd name="T6" fmla="*/ 58495 w 285750"/>
              <a:gd name="T7" fmla="*/ 27567 h 285750"/>
              <a:gd name="T8" fmla="*/ 97716 w 285750"/>
              <a:gd name="T9" fmla="*/ 7284 h 285750"/>
              <a:gd name="T10" fmla="*/ 142875 w 285750"/>
              <a:gd name="T11" fmla="*/ 0 h 285750"/>
              <a:gd name="T12" fmla="*/ 188033 w 285750"/>
              <a:gd name="T13" fmla="*/ 7284 h 285750"/>
              <a:gd name="T14" fmla="*/ 227254 w 285750"/>
              <a:gd name="T15" fmla="*/ 27567 h 285750"/>
              <a:gd name="T16" fmla="*/ 258182 w 285750"/>
              <a:gd name="T17" fmla="*/ 58495 h 285750"/>
              <a:gd name="T18" fmla="*/ 278465 w 285750"/>
              <a:gd name="T19" fmla="*/ 97716 h 285750"/>
              <a:gd name="T20" fmla="*/ 285750 w 285750"/>
              <a:gd name="T21" fmla="*/ 142875 h 285750"/>
              <a:gd name="T22" fmla="*/ 278465 w 285750"/>
              <a:gd name="T23" fmla="*/ 188033 h 285750"/>
              <a:gd name="T24" fmla="*/ 258182 w 285750"/>
              <a:gd name="T25" fmla="*/ 227254 h 285750"/>
              <a:gd name="T26" fmla="*/ 227254 w 285750"/>
              <a:gd name="T27" fmla="*/ 258182 h 285750"/>
              <a:gd name="T28" fmla="*/ 188033 w 285750"/>
              <a:gd name="T29" fmla="*/ 278465 h 285750"/>
              <a:gd name="T30" fmla="*/ 142875 w 285750"/>
              <a:gd name="T31" fmla="*/ 285750 h 285750"/>
              <a:gd name="T32" fmla="*/ 97716 w 285750"/>
              <a:gd name="T33" fmla="*/ 278465 h 285750"/>
              <a:gd name="T34" fmla="*/ 58495 w 285750"/>
              <a:gd name="T35" fmla="*/ 258182 h 285750"/>
              <a:gd name="T36" fmla="*/ 27567 w 285750"/>
              <a:gd name="T37" fmla="*/ 227254 h 285750"/>
              <a:gd name="T38" fmla="*/ 7284 w 285750"/>
              <a:gd name="T39" fmla="*/ 188033 h 285750"/>
              <a:gd name="T40" fmla="*/ 0 w 285750"/>
              <a:gd name="T41" fmla="*/ 142875 h 285750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w 285750"/>
              <a:gd name="T64" fmla="*/ 0 h 285750"/>
              <a:gd name="T65" fmla="*/ 285750 w 285750"/>
              <a:gd name="T66" fmla="*/ 285750 h 285750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T63" t="T64" r="T65" b="T66"/>
            <a:pathLst>
              <a:path w="285750" h="285750">
                <a:moveTo>
                  <a:pt x="0" y="142875"/>
                </a:moveTo>
                <a:lnTo>
                  <a:pt x="7284" y="97716"/>
                </a:lnTo>
                <a:lnTo>
                  <a:pt x="27567" y="58495"/>
                </a:lnTo>
                <a:lnTo>
                  <a:pt x="58495" y="27567"/>
                </a:lnTo>
                <a:lnTo>
                  <a:pt x="97716" y="7284"/>
                </a:lnTo>
                <a:lnTo>
                  <a:pt x="142875" y="0"/>
                </a:lnTo>
                <a:lnTo>
                  <a:pt x="188033" y="7284"/>
                </a:lnTo>
                <a:lnTo>
                  <a:pt x="227254" y="27567"/>
                </a:lnTo>
                <a:lnTo>
                  <a:pt x="258182" y="58495"/>
                </a:lnTo>
                <a:lnTo>
                  <a:pt x="278465" y="97716"/>
                </a:lnTo>
                <a:lnTo>
                  <a:pt x="285750" y="142875"/>
                </a:lnTo>
                <a:lnTo>
                  <a:pt x="278465" y="188033"/>
                </a:lnTo>
                <a:lnTo>
                  <a:pt x="258182" y="227254"/>
                </a:lnTo>
                <a:lnTo>
                  <a:pt x="227254" y="258182"/>
                </a:lnTo>
                <a:lnTo>
                  <a:pt x="188033" y="278465"/>
                </a:lnTo>
                <a:lnTo>
                  <a:pt x="142875" y="285750"/>
                </a:lnTo>
                <a:lnTo>
                  <a:pt x="97716" y="278465"/>
                </a:lnTo>
                <a:lnTo>
                  <a:pt x="58495" y="258182"/>
                </a:lnTo>
                <a:lnTo>
                  <a:pt x="27567" y="227254"/>
                </a:lnTo>
                <a:lnTo>
                  <a:pt x="7284" y="188033"/>
                </a:lnTo>
                <a:lnTo>
                  <a:pt x="0" y="142875"/>
                </a:lnTo>
                <a:close/>
              </a:path>
            </a:pathLst>
          </a:custGeom>
          <a:noFill/>
          <a:ln w="12700">
            <a:solidFill>
              <a:srgbClr val="F6924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55346" name="object 51"/>
          <p:cNvSpPr>
            <a:spLocks noChangeArrowheads="1"/>
          </p:cNvSpPr>
          <p:nvPr/>
        </p:nvSpPr>
        <p:spPr bwMode="auto">
          <a:xfrm>
            <a:off x="2528888" y="2143125"/>
            <a:ext cx="285750" cy="285750"/>
          </a:xfrm>
          <a:prstGeom prst="rect">
            <a:avLst/>
          </a:prstGeom>
          <a:blipFill dpi="0" rotWithShape="1">
            <a:blip r:embed="rId6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55347" name="object 52"/>
          <p:cNvSpPr>
            <a:spLocks/>
          </p:cNvSpPr>
          <p:nvPr/>
        </p:nvSpPr>
        <p:spPr bwMode="auto">
          <a:xfrm>
            <a:off x="2528888" y="2143125"/>
            <a:ext cx="285750" cy="285750"/>
          </a:xfrm>
          <a:custGeom>
            <a:avLst/>
            <a:gdLst>
              <a:gd name="T0" fmla="*/ 0 w 285750"/>
              <a:gd name="T1" fmla="*/ 142875 h 285750"/>
              <a:gd name="T2" fmla="*/ 7284 w 285750"/>
              <a:gd name="T3" fmla="*/ 97716 h 285750"/>
              <a:gd name="T4" fmla="*/ 27567 w 285750"/>
              <a:gd name="T5" fmla="*/ 58495 h 285750"/>
              <a:gd name="T6" fmla="*/ 58495 w 285750"/>
              <a:gd name="T7" fmla="*/ 27567 h 285750"/>
              <a:gd name="T8" fmla="*/ 97716 w 285750"/>
              <a:gd name="T9" fmla="*/ 7284 h 285750"/>
              <a:gd name="T10" fmla="*/ 142875 w 285750"/>
              <a:gd name="T11" fmla="*/ 0 h 285750"/>
              <a:gd name="T12" fmla="*/ 188033 w 285750"/>
              <a:gd name="T13" fmla="*/ 7284 h 285750"/>
              <a:gd name="T14" fmla="*/ 227254 w 285750"/>
              <a:gd name="T15" fmla="*/ 27567 h 285750"/>
              <a:gd name="T16" fmla="*/ 258182 w 285750"/>
              <a:gd name="T17" fmla="*/ 58495 h 285750"/>
              <a:gd name="T18" fmla="*/ 278465 w 285750"/>
              <a:gd name="T19" fmla="*/ 97716 h 285750"/>
              <a:gd name="T20" fmla="*/ 285750 w 285750"/>
              <a:gd name="T21" fmla="*/ 142875 h 285750"/>
              <a:gd name="T22" fmla="*/ 278465 w 285750"/>
              <a:gd name="T23" fmla="*/ 188033 h 285750"/>
              <a:gd name="T24" fmla="*/ 258182 w 285750"/>
              <a:gd name="T25" fmla="*/ 227254 h 285750"/>
              <a:gd name="T26" fmla="*/ 227254 w 285750"/>
              <a:gd name="T27" fmla="*/ 258182 h 285750"/>
              <a:gd name="T28" fmla="*/ 188033 w 285750"/>
              <a:gd name="T29" fmla="*/ 278465 h 285750"/>
              <a:gd name="T30" fmla="*/ 142875 w 285750"/>
              <a:gd name="T31" fmla="*/ 285750 h 285750"/>
              <a:gd name="T32" fmla="*/ 97716 w 285750"/>
              <a:gd name="T33" fmla="*/ 278465 h 285750"/>
              <a:gd name="T34" fmla="*/ 58495 w 285750"/>
              <a:gd name="T35" fmla="*/ 258182 h 285750"/>
              <a:gd name="T36" fmla="*/ 27567 w 285750"/>
              <a:gd name="T37" fmla="*/ 227254 h 285750"/>
              <a:gd name="T38" fmla="*/ 7284 w 285750"/>
              <a:gd name="T39" fmla="*/ 188033 h 285750"/>
              <a:gd name="T40" fmla="*/ 0 w 285750"/>
              <a:gd name="T41" fmla="*/ 142875 h 285750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w 285750"/>
              <a:gd name="T64" fmla="*/ 0 h 285750"/>
              <a:gd name="T65" fmla="*/ 285750 w 285750"/>
              <a:gd name="T66" fmla="*/ 285750 h 285750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T63" t="T64" r="T65" b="T66"/>
            <a:pathLst>
              <a:path w="285750" h="285750">
                <a:moveTo>
                  <a:pt x="0" y="142875"/>
                </a:moveTo>
                <a:lnTo>
                  <a:pt x="7284" y="97716"/>
                </a:lnTo>
                <a:lnTo>
                  <a:pt x="27567" y="58495"/>
                </a:lnTo>
                <a:lnTo>
                  <a:pt x="58495" y="27567"/>
                </a:lnTo>
                <a:lnTo>
                  <a:pt x="97716" y="7284"/>
                </a:lnTo>
                <a:lnTo>
                  <a:pt x="142875" y="0"/>
                </a:lnTo>
                <a:lnTo>
                  <a:pt x="188033" y="7284"/>
                </a:lnTo>
                <a:lnTo>
                  <a:pt x="227254" y="27567"/>
                </a:lnTo>
                <a:lnTo>
                  <a:pt x="258182" y="58495"/>
                </a:lnTo>
                <a:lnTo>
                  <a:pt x="278465" y="97716"/>
                </a:lnTo>
                <a:lnTo>
                  <a:pt x="285750" y="142875"/>
                </a:lnTo>
                <a:lnTo>
                  <a:pt x="278465" y="188033"/>
                </a:lnTo>
                <a:lnTo>
                  <a:pt x="258182" y="227254"/>
                </a:lnTo>
                <a:lnTo>
                  <a:pt x="227254" y="258182"/>
                </a:lnTo>
                <a:lnTo>
                  <a:pt x="188033" y="278465"/>
                </a:lnTo>
                <a:lnTo>
                  <a:pt x="142875" y="285750"/>
                </a:lnTo>
                <a:lnTo>
                  <a:pt x="97716" y="278465"/>
                </a:lnTo>
                <a:lnTo>
                  <a:pt x="58495" y="258182"/>
                </a:lnTo>
                <a:lnTo>
                  <a:pt x="27567" y="227254"/>
                </a:lnTo>
                <a:lnTo>
                  <a:pt x="7284" y="188033"/>
                </a:lnTo>
                <a:lnTo>
                  <a:pt x="0" y="142875"/>
                </a:lnTo>
                <a:close/>
              </a:path>
            </a:pathLst>
          </a:custGeom>
          <a:noFill/>
          <a:ln w="12700">
            <a:solidFill>
              <a:srgbClr val="F6924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55348" name="object 53"/>
          <p:cNvSpPr>
            <a:spLocks noChangeArrowheads="1"/>
          </p:cNvSpPr>
          <p:nvPr/>
        </p:nvSpPr>
        <p:spPr bwMode="auto">
          <a:xfrm>
            <a:off x="2528888" y="3108325"/>
            <a:ext cx="285750" cy="285750"/>
          </a:xfrm>
          <a:prstGeom prst="rect">
            <a:avLst/>
          </a:prstGeom>
          <a:blipFill dpi="0" rotWithShape="1">
            <a:blip r:embed="rId6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55349" name="object 54"/>
          <p:cNvSpPr>
            <a:spLocks/>
          </p:cNvSpPr>
          <p:nvPr/>
        </p:nvSpPr>
        <p:spPr bwMode="auto">
          <a:xfrm>
            <a:off x="2528888" y="3108325"/>
            <a:ext cx="285750" cy="285750"/>
          </a:xfrm>
          <a:custGeom>
            <a:avLst/>
            <a:gdLst>
              <a:gd name="T0" fmla="*/ 0 w 285750"/>
              <a:gd name="T1" fmla="*/ 142875 h 285750"/>
              <a:gd name="T2" fmla="*/ 7284 w 285750"/>
              <a:gd name="T3" fmla="*/ 97716 h 285750"/>
              <a:gd name="T4" fmla="*/ 27567 w 285750"/>
              <a:gd name="T5" fmla="*/ 58495 h 285750"/>
              <a:gd name="T6" fmla="*/ 58495 w 285750"/>
              <a:gd name="T7" fmla="*/ 27567 h 285750"/>
              <a:gd name="T8" fmla="*/ 97716 w 285750"/>
              <a:gd name="T9" fmla="*/ 7284 h 285750"/>
              <a:gd name="T10" fmla="*/ 142875 w 285750"/>
              <a:gd name="T11" fmla="*/ 0 h 285750"/>
              <a:gd name="T12" fmla="*/ 188033 w 285750"/>
              <a:gd name="T13" fmla="*/ 7284 h 285750"/>
              <a:gd name="T14" fmla="*/ 227254 w 285750"/>
              <a:gd name="T15" fmla="*/ 27567 h 285750"/>
              <a:gd name="T16" fmla="*/ 258182 w 285750"/>
              <a:gd name="T17" fmla="*/ 58495 h 285750"/>
              <a:gd name="T18" fmla="*/ 278465 w 285750"/>
              <a:gd name="T19" fmla="*/ 97716 h 285750"/>
              <a:gd name="T20" fmla="*/ 285750 w 285750"/>
              <a:gd name="T21" fmla="*/ 142875 h 285750"/>
              <a:gd name="T22" fmla="*/ 278465 w 285750"/>
              <a:gd name="T23" fmla="*/ 188033 h 285750"/>
              <a:gd name="T24" fmla="*/ 258182 w 285750"/>
              <a:gd name="T25" fmla="*/ 227254 h 285750"/>
              <a:gd name="T26" fmla="*/ 227254 w 285750"/>
              <a:gd name="T27" fmla="*/ 258182 h 285750"/>
              <a:gd name="T28" fmla="*/ 188033 w 285750"/>
              <a:gd name="T29" fmla="*/ 278465 h 285750"/>
              <a:gd name="T30" fmla="*/ 142875 w 285750"/>
              <a:gd name="T31" fmla="*/ 285750 h 285750"/>
              <a:gd name="T32" fmla="*/ 97716 w 285750"/>
              <a:gd name="T33" fmla="*/ 278465 h 285750"/>
              <a:gd name="T34" fmla="*/ 58495 w 285750"/>
              <a:gd name="T35" fmla="*/ 258182 h 285750"/>
              <a:gd name="T36" fmla="*/ 27567 w 285750"/>
              <a:gd name="T37" fmla="*/ 227254 h 285750"/>
              <a:gd name="T38" fmla="*/ 7284 w 285750"/>
              <a:gd name="T39" fmla="*/ 188033 h 285750"/>
              <a:gd name="T40" fmla="*/ 0 w 285750"/>
              <a:gd name="T41" fmla="*/ 142875 h 285750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w 285750"/>
              <a:gd name="T64" fmla="*/ 0 h 285750"/>
              <a:gd name="T65" fmla="*/ 285750 w 285750"/>
              <a:gd name="T66" fmla="*/ 285750 h 285750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T63" t="T64" r="T65" b="T66"/>
            <a:pathLst>
              <a:path w="285750" h="285750">
                <a:moveTo>
                  <a:pt x="0" y="142875"/>
                </a:moveTo>
                <a:lnTo>
                  <a:pt x="7284" y="97716"/>
                </a:lnTo>
                <a:lnTo>
                  <a:pt x="27567" y="58495"/>
                </a:lnTo>
                <a:lnTo>
                  <a:pt x="58495" y="27567"/>
                </a:lnTo>
                <a:lnTo>
                  <a:pt x="97716" y="7284"/>
                </a:lnTo>
                <a:lnTo>
                  <a:pt x="142875" y="0"/>
                </a:lnTo>
                <a:lnTo>
                  <a:pt x="188033" y="7284"/>
                </a:lnTo>
                <a:lnTo>
                  <a:pt x="227254" y="27567"/>
                </a:lnTo>
                <a:lnTo>
                  <a:pt x="258182" y="58495"/>
                </a:lnTo>
                <a:lnTo>
                  <a:pt x="278465" y="97716"/>
                </a:lnTo>
                <a:lnTo>
                  <a:pt x="285750" y="142875"/>
                </a:lnTo>
                <a:lnTo>
                  <a:pt x="278465" y="188033"/>
                </a:lnTo>
                <a:lnTo>
                  <a:pt x="258182" y="227254"/>
                </a:lnTo>
                <a:lnTo>
                  <a:pt x="227254" y="258182"/>
                </a:lnTo>
                <a:lnTo>
                  <a:pt x="188033" y="278465"/>
                </a:lnTo>
                <a:lnTo>
                  <a:pt x="142875" y="285750"/>
                </a:lnTo>
                <a:lnTo>
                  <a:pt x="97716" y="278465"/>
                </a:lnTo>
                <a:lnTo>
                  <a:pt x="58495" y="258182"/>
                </a:lnTo>
                <a:lnTo>
                  <a:pt x="27567" y="227254"/>
                </a:lnTo>
                <a:lnTo>
                  <a:pt x="7284" y="188033"/>
                </a:lnTo>
                <a:lnTo>
                  <a:pt x="0" y="142875"/>
                </a:lnTo>
                <a:close/>
              </a:path>
            </a:pathLst>
          </a:custGeom>
          <a:noFill/>
          <a:ln w="12700">
            <a:solidFill>
              <a:srgbClr val="F6924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55350" name="object 55"/>
          <p:cNvSpPr>
            <a:spLocks noChangeArrowheads="1"/>
          </p:cNvSpPr>
          <p:nvPr/>
        </p:nvSpPr>
        <p:spPr bwMode="auto">
          <a:xfrm>
            <a:off x="1562100" y="2614613"/>
            <a:ext cx="285750" cy="285750"/>
          </a:xfrm>
          <a:prstGeom prst="rect">
            <a:avLst/>
          </a:prstGeom>
          <a:blipFill dpi="0" rotWithShape="1">
            <a:blip r:embed="rId12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55351" name="object 56"/>
          <p:cNvSpPr>
            <a:spLocks/>
          </p:cNvSpPr>
          <p:nvPr/>
        </p:nvSpPr>
        <p:spPr bwMode="auto">
          <a:xfrm>
            <a:off x="1562100" y="2614613"/>
            <a:ext cx="285750" cy="285750"/>
          </a:xfrm>
          <a:custGeom>
            <a:avLst/>
            <a:gdLst>
              <a:gd name="T0" fmla="*/ 0 w 285750"/>
              <a:gd name="T1" fmla="*/ 142875 h 285750"/>
              <a:gd name="T2" fmla="*/ 7284 w 285750"/>
              <a:gd name="T3" fmla="*/ 97716 h 285750"/>
              <a:gd name="T4" fmla="*/ 27567 w 285750"/>
              <a:gd name="T5" fmla="*/ 58495 h 285750"/>
              <a:gd name="T6" fmla="*/ 58495 w 285750"/>
              <a:gd name="T7" fmla="*/ 27567 h 285750"/>
              <a:gd name="T8" fmla="*/ 97716 w 285750"/>
              <a:gd name="T9" fmla="*/ 7284 h 285750"/>
              <a:gd name="T10" fmla="*/ 142875 w 285750"/>
              <a:gd name="T11" fmla="*/ 0 h 285750"/>
              <a:gd name="T12" fmla="*/ 188033 w 285750"/>
              <a:gd name="T13" fmla="*/ 7284 h 285750"/>
              <a:gd name="T14" fmla="*/ 227254 w 285750"/>
              <a:gd name="T15" fmla="*/ 27567 h 285750"/>
              <a:gd name="T16" fmla="*/ 258182 w 285750"/>
              <a:gd name="T17" fmla="*/ 58495 h 285750"/>
              <a:gd name="T18" fmla="*/ 278465 w 285750"/>
              <a:gd name="T19" fmla="*/ 97716 h 285750"/>
              <a:gd name="T20" fmla="*/ 285750 w 285750"/>
              <a:gd name="T21" fmla="*/ 142875 h 285750"/>
              <a:gd name="T22" fmla="*/ 278465 w 285750"/>
              <a:gd name="T23" fmla="*/ 188033 h 285750"/>
              <a:gd name="T24" fmla="*/ 258182 w 285750"/>
              <a:gd name="T25" fmla="*/ 227254 h 285750"/>
              <a:gd name="T26" fmla="*/ 227254 w 285750"/>
              <a:gd name="T27" fmla="*/ 258182 h 285750"/>
              <a:gd name="T28" fmla="*/ 188033 w 285750"/>
              <a:gd name="T29" fmla="*/ 278465 h 285750"/>
              <a:gd name="T30" fmla="*/ 142875 w 285750"/>
              <a:gd name="T31" fmla="*/ 285750 h 285750"/>
              <a:gd name="T32" fmla="*/ 97716 w 285750"/>
              <a:gd name="T33" fmla="*/ 278465 h 285750"/>
              <a:gd name="T34" fmla="*/ 58495 w 285750"/>
              <a:gd name="T35" fmla="*/ 258182 h 285750"/>
              <a:gd name="T36" fmla="*/ 27567 w 285750"/>
              <a:gd name="T37" fmla="*/ 227254 h 285750"/>
              <a:gd name="T38" fmla="*/ 7284 w 285750"/>
              <a:gd name="T39" fmla="*/ 188033 h 285750"/>
              <a:gd name="T40" fmla="*/ 0 w 285750"/>
              <a:gd name="T41" fmla="*/ 142875 h 285750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w 285750"/>
              <a:gd name="T64" fmla="*/ 0 h 285750"/>
              <a:gd name="T65" fmla="*/ 285750 w 285750"/>
              <a:gd name="T66" fmla="*/ 285750 h 285750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T63" t="T64" r="T65" b="T66"/>
            <a:pathLst>
              <a:path w="285750" h="285750">
                <a:moveTo>
                  <a:pt x="0" y="142875"/>
                </a:moveTo>
                <a:lnTo>
                  <a:pt x="7284" y="97716"/>
                </a:lnTo>
                <a:lnTo>
                  <a:pt x="27567" y="58495"/>
                </a:lnTo>
                <a:lnTo>
                  <a:pt x="58495" y="27567"/>
                </a:lnTo>
                <a:lnTo>
                  <a:pt x="97716" y="7284"/>
                </a:lnTo>
                <a:lnTo>
                  <a:pt x="142875" y="0"/>
                </a:lnTo>
                <a:lnTo>
                  <a:pt x="188033" y="7284"/>
                </a:lnTo>
                <a:lnTo>
                  <a:pt x="227254" y="27567"/>
                </a:lnTo>
                <a:lnTo>
                  <a:pt x="258182" y="58495"/>
                </a:lnTo>
                <a:lnTo>
                  <a:pt x="278465" y="97716"/>
                </a:lnTo>
                <a:lnTo>
                  <a:pt x="285750" y="142875"/>
                </a:lnTo>
                <a:lnTo>
                  <a:pt x="278465" y="188033"/>
                </a:lnTo>
                <a:lnTo>
                  <a:pt x="258182" y="227254"/>
                </a:lnTo>
                <a:lnTo>
                  <a:pt x="227254" y="258182"/>
                </a:lnTo>
                <a:lnTo>
                  <a:pt x="188033" y="278465"/>
                </a:lnTo>
                <a:lnTo>
                  <a:pt x="142875" y="285750"/>
                </a:lnTo>
                <a:lnTo>
                  <a:pt x="97716" y="278465"/>
                </a:lnTo>
                <a:lnTo>
                  <a:pt x="58495" y="258182"/>
                </a:lnTo>
                <a:lnTo>
                  <a:pt x="27567" y="227254"/>
                </a:lnTo>
                <a:lnTo>
                  <a:pt x="7284" y="188033"/>
                </a:lnTo>
                <a:lnTo>
                  <a:pt x="0" y="142875"/>
                </a:lnTo>
                <a:close/>
              </a:path>
            </a:pathLst>
          </a:custGeom>
          <a:noFill/>
          <a:ln w="12700">
            <a:solidFill>
              <a:srgbClr val="F6924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55352" name="object 57"/>
          <p:cNvSpPr>
            <a:spLocks noChangeArrowheads="1"/>
          </p:cNvSpPr>
          <p:nvPr/>
        </p:nvSpPr>
        <p:spPr bwMode="auto">
          <a:xfrm>
            <a:off x="3008313" y="4071938"/>
            <a:ext cx="285750" cy="285750"/>
          </a:xfrm>
          <a:prstGeom prst="rect">
            <a:avLst/>
          </a:prstGeom>
          <a:blipFill dpi="0" rotWithShape="1">
            <a:blip r:embed="rId13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55353" name="object 58"/>
          <p:cNvSpPr>
            <a:spLocks/>
          </p:cNvSpPr>
          <p:nvPr/>
        </p:nvSpPr>
        <p:spPr bwMode="auto">
          <a:xfrm>
            <a:off x="3008313" y="4071938"/>
            <a:ext cx="285750" cy="285750"/>
          </a:xfrm>
          <a:custGeom>
            <a:avLst/>
            <a:gdLst>
              <a:gd name="T0" fmla="*/ 0 w 285750"/>
              <a:gd name="T1" fmla="*/ 142875 h 285750"/>
              <a:gd name="T2" fmla="*/ 7284 w 285750"/>
              <a:gd name="T3" fmla="*/ 97716 h 285750"/>
              <a:gd name="T4" fmla="*/ 27567 w 285750"/>
              <a:gd name="T5" fmla="*/ 58495 h 285750"/>
              <a:gd name="T6" fmla="*/ 58495 w 285750"/>
              <a:gd name="T7" fmla="*/ 27567 h 285750"/>
              <a:gd name="T8" fmla="*/ 97716 w 285750"/>
              <a:gd name="T9" fmla="*/ 7284 h 285750"/>
              <a:gd name="T10" fmla="*/ 142875 w 285750"/>
              <a:gd name="T11" fmla="*/ 0 h 285750"/>
              <a:gd name="T12" fmla="*/ 188033 w 285750"/>
              <a:gd name="T13" fmla="*/ 7284 h 285750"/>
              <a:gd name="T14" fmla="*/ 227254 w 285750"/>
              <a:gd name="T15" fmla="*/ 27567 h 285750"/>
              <a:gd name="T16" fmla="*/ 258182 w 285750"/>
              <a:gd name="T17" fmla="*/ 58495 h 285750"/>
              <a:gd name="T18" fmla="*/ 278465 w 285750"/>
              <a:gd name="T19" fmla="*/ 97716 h 285750"/>
              <a:gd name="T20" fmla="*/ 285750 w 285750"/>
              <a:gd name="T21" fmla="*/ 142875 h 285750"/>
              <a:gd name="T22" fmla="*/ 278465 w 285750"/>
              <a:gd name="T23" fmla="*/ 188033 h 285750"/>
              <a:gd name="T24" fmla="*/ 258182 w 285750"/>
              <a:gd name="T25" fmla="*/ 227254 h 285750"/>
              <a:gd name="T26" fmla="*/ 227254 w 285750"/>
              <a:gd name="T27" fmla="*/ 258182 h 285750"/>
              <a:gd name="T28" fmla="*/ 188033 w 285750"/>
              <a:gd name="T29" fmla="*/ 278465 h 285750"/>
              <a:gd name="T30" fmla="*/ 142875 w 285750"/>
              <a:gd name="T31" fmla="*/ 285750 h 285750"/>
              <a:gd name="T32" fmla="*/ 97716 w 285750"/>
              <a:gd name="T33" fmla="*/ 278465 h 285750"/>
              <a:gd name="T34" fmla="*/ 58495 w 285750"/>
              <a:gd name="T35" fmla="*/ 258182 h 285750"/>
              <a:gd name="T36" fmla="*/ 27567 w 285750"/>
              <a:gd name="T37" fmla="*/ 227254 h 285750"/>
              <a:gd name="T38" fmla="*/ 7284 w 285750"/>
              <a:gd name="T39" fmla="*/ 188033 h 285750"/>
              <a:gd name="T40" fmla="*/ 0 w 285750"/>
              <a:gd name="T41" fmla="*/ 142875 h 285750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w 285750"/>
              <a:gd name="T64" fmla="*/ 0 h 285750"/>
              <a:gd name="T65" fmla="*/ 285750 w 285750"/>
              <a:gd name="T66" fmla="*/ 285750 h 285750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T63" t="T64" r="T65" b="T66"/>
            <a:pathLst>
              <a:path w="285750" h="285750">
                <a:moveTo>
                  <a:pt x="0" y="142875"/>
                </a:moveTo>
                <a:lnTo>
                  <a:pt x="7284" y="97716"/>
                </a:lnTo>
                <a:lnTo>
                  <a:pt x="27567" y="58495"/>
                </a:lnTo>
                <a:lnTo>
                  <a:pt x="58495" y="27567"/>
                </a:lnTo>
                <a:lnTo>
                  <a:pt x="97716" y="7284"/>
                </a:lnTo>
                <a:lnTo>
                  <a:pt x="142875" y="0"/>
                </a:lnTo>
                <a:lnTo>
                  <a:pt x="188033" y="7284"/>
                </a:lnTo>
                <a:lnTo>
                  <a:pt x="227254" y="27567"/>
                </a:lnTo>
                <a:lnTo>
                  <a:pt x="258182" y="58495"/>
                </a:lnTo>
                <a:lnTo>
                  <a:pt x="278465" y="97716"/>
                </a:lnTo>
                <a:lnTo>
                  <a:pt x="285750" y="142875"/>
                </a:lnTo>
                <a:lnTo>
                  <a:pt x="278465" y="188033"/>
                </a:lnTo>
                <a:lnTo>
                  <a:pt x="258182" y="227254"/>
                </a:lnTo>
                <a:lnTo>
                  <a:pt x="227254" y="258182"/>
                </a:lnTo>
                <a:lnTo>
                  <a:pt x="188033" y="278465"/>
                </a:lnTo>
                <a:lnTo>
                  <a:pt x="142875" y="285750"/>
                </a:lnTo>
                <a:lnTo>
                  <a:pt x="97716" y="278465"/>
                </a:lnTo>
                <a:lnTo>
                  <a:pt x="58495" y="258182"/>
                </a:lnTo>
                <a:lnTo>
                  <a:pt x="27567" y="227254"/>
                </a:lnTo>
                <a:lnTo>
                  <a:pt x="7284" y="188033"/>
                </a:lnTo>
                <a:lnTo>
                  <a:pt x="0" y="142875"/>
                </a:lnTo>
                <a:close/>
              </a:path>
            </a:pathLst>
          </a:custGeom>
          <a:noFill/>
          <a:ln w="12700">
            <a:solidFill>
              <a:srgbClr val="F6924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55354" name="object 59"/>
          <p:cNvSpPr>
            <a:spLocks noChangeArrowheads="1"/>
          </p:cNvSpPr>
          <p:nvPr/>
        </p:nvSpPr>
        <p:spPr bwMode="auto">
          <a:xfrm>
            <a:off x="3008313" y="2143125"/>
            <a:ext cx="285750" cy="285750"/>
          </a:xfrm>
          <a:prstGeom prst="rect">
            <a:avLst/>
          </a:prstGeom>
          <a:blipFill dpi="0" rotWithShape="1">
            <a:blip r:embed="rId9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55355" name="object 60"/>
          <p:cNvSpPr>
            <a:spLocks/>
          </p:cNvSpPr>
          <p:nvPr/>
        </p:nvSpPr>
        <p:spPr bwMode="auto">
          <a:xfrm>
            <a:off x="3008313" y="2143125"/>
            <a:ext cx="285750" cy="285750"/>
          </a:xfrm>
          <a:custGeom>
            <a:avLst/>
            <a:gdLst>
              <a:gd name="T0" fmla="*/ 0 w 285750"/>
              <a:gd name="T1" fmla="*/ 142875 h 285750"/>
              <a:gd name="T2" fmla="*/ 7284 w 285750"/>
              <a:gd name="T3" fmla="*/ 97716 h 285750"/>
              <a:gd name="T4" fmla="*/ 27567 w 285750"/>
              <a:gd name="T5" fmla="*/ 58495 h 285750"/>
              <a:gd name="T6" fmla="*/ 58495 w 285750"/>
              <a:gd name="T7" fmla="*/ 27567 h 285750"/>
              <a:gd name="T8" fmla="*/ 97716 w 285750"/>
              <a:gd name="T9" fmla="*/ 7284 h 285750"/>
              <a:gd name="T10" fmla="*/ 142875 w 285750"/>
              <a:gd name="T11" fmla="*/ 0 h 285750"/>
              <a:gd name="T12" fmla="*/ 188033 w 285750"/>
              <a:gd name="T13" fmla="*/ 7284 h 285750"/>
              <a:gd name="T14" fmla="*/ 227254 w 285750"/>
              <a:gd name="T15" fmla="*/ 27567 h 285750"/>
              <a:gd name="T16" fmla="*/ 258182 w 285750"/>
              <a:gd name="T17" fmla="*/ 58495 h 285750"/>
              <a:gd name="T18" fmla="*/ 278465 w 285750"/>
              <a:gd name="T19" fmla="*/ 97716 h 285750"/>
              <a:gd name="T20" fmla="*/ 285750 w 285750"/>
              <a:gd name="T21" fmla="*/ 142875 h 285750"/>
              <a:gd name="T22" fmla="*/ 278465 w 285750"/>
              <a:gd name="T23" fmla="*/ 188033 h 285750"/>
              <a:gd name="T24" fmla="*/ 258182 w 285750"/>
              <a:gd name="T25" fmla="*/ 227254 h 285750"/>
              <a:gd name="T26" fmla="*/ 227254 w 285750"/>
              <a:gd name="T27" fmla="*/ 258182 h 285750"/>
              <a:gd name="T28" fmla="*/ 188033 w 285750"/>
              <a:gd name="T29" fmla="*/ 278465 h 285750"/>
              <a:gd name="T30" fmla="*/ 142875 w 285750"/>
              <a:gd name="T31" fmla="*/ 285750 h 285750"/>
              <a:gd name="T32" fmla="*/ 97716 w 285750"/>
              <a:gd name="T33" fmla="*/ 278465 h 285750"/>
              <a:gd name="T34" fmla="*/ 58495 w 285750"/>
              <a:gd name="T35" fmla="*/ 258182 h 285750"/>
              <a:gd name="T36" fmla="*/ 27567 w 285750"/>
              <a:gd name="T37" fmla="*/ 227254 h 285750"/>
              <a:gd name="T38" fmla="*/ 7284 w 285750"/>
              <a:gd name="T39" fmla="*/ 188033 h 285750"/>
              <a:gd name="T40" fmla="*/ 0 w 285750"/>
              <a:gd name="T41" fmla="*/ 142875 h 285750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w 285750"/>
              <a:gd name="T64" fmla="*/ 0 h 285750"/>
              <a:gd name="T65" fmla="*/ 285750 w 285750"/>
              <a:gd name="T66" fmla="*/ 285750 h 285750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T63" t="T64" r="T65" b="T66"/>
            <a:pathLst>
              <a:path w="285750" h="285750">
                <a:moveTo>
                  <a:pt x="0" y="142875"/>
                </a:moveTo>
                <a:lnTo>
                  <a:pt x="7284" y="97716"/>
                </a:lnTo>
                <a:lnTo>
                  <a:pt x="27567" y="58495"/>
                </a:lnTo>
                <a:lnTo>
                  <a:pt x="58495" y="27567"/>
                </a:lnTo>
                <a:lnTo>
                  <a:pt x="97716" y="7284"/>
                </a:lnTo>
                <a:lnTo>
                  <a:pt x="142875" y="0"/>
                </a:lnTo>
                <a:lnTo>
                  <a:pt x="188033" y="7284"/>
                </a:lnTo>
                <a:lnTo>
                  <a:pt x="227254" y="27567"/>
                </a:lnTo>
                <a:lnTo>
                  <a:pt x="258182" y="58495"/>
                </a:lnTo>
                <a:lnTo>
                  <a:pt x="278465" y="97716"/>
                </a:lnTo>
                <a:lnTo>
                  <a:pt x="285750" y="142875"/>
                </a:lnTo>
                <a:lnTo>
                  <a:pt x="278465" y="188033"/>
                </a:lnTo>
                <a:lnTo>
                  <a:pt x="258182" y="227254"/>
                </a:lnTo>
                <a:lnTo>
                  <a:pt x="227254" y="258182"/>
                </a:lnTo>
                <a:lnTo>
                  <a:pt x="188033" y="278465"/>
                </a:lnTo>
                <a:lnTo>
                  <a:pt x="142875" y="285750"/>
                </a:lnTo>
                <a:lnTo>
                  <a:pt x="97716" y="278465"/>
                </a:lnTo>
                <a:lnTo>
                  <a:pt x="58495" y="258182"/>
                </a:lnTo>
                <a:lnTo>
                  <a:pt x="27567" y="227254"/>
                </a:lnTo>
                <a:lnTo>
                  <a:pt x="7284" y="188033"/>
                </a:lnTo>
                <a:lnTo>
                  <a:pt x="0" y="142875"/>
                </a:lnTo>
                <a:close/>
              </a:path>
            </a:pathLst>
          </a:custGeom>
          <a:noFill/>
          <a:ln w="12700">
            <a:solidFill>
              <a:srgbClr val="F6924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55356" name="object 61"/>
          <p:cNvSpPr>
            <a:spLocks noChangeArrowheads="1"/>
          </p:cNvSpPr>
          <p:nvPr/>
        </p:nvSpPr>
        <p:spPr bwMode="auto">
          <a:xfrm>
            <a:off x="1562100" y="4071938"/>
            <a:ext cx="285750" cy="285750"/>
          </a:xfrm>
          <a:prstGeom prst="rect">
            <a:avLst/>
          </a:prstGeom>
          <a:blipFill dpi="0" rotWithShape="1">
            <a:blip r:embed="rId14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55357" name="object 62"/>
          <p:cNvSpPr>
            <a:spLocks/>
          </p:cNvSpPr>
          <p:nvPr/>
        </p:nvSpPr>
        <p:spPr bwMode="auto">
          <a:xfrm>
            <a:off x="1562100" y="4071938"/>
            <a:ext cx="285750" cy="285750"/>
          </a:xfrm>
          <a:custGeom>
            <a:avLst/>
            <a:gdLst>
              <a:gd name="T0" fmla="*/ 0 w 285750"/>
              <a:gd name="T1" fmla="*/ 142875 h 285750"/>
              <a:gd name="T2" fmla="*/ 7284 w 285750"/>
              <a:gd name="T3" fmla="*/ 97716 h 285750"/>
              <a:gd name="T4" fmla="*/ 27567 w 285750"/>
              <a:gd name="T5" fmla="*/ 58495 h 285750"/>
              <a:gd name="T6" fmla="*/ 58495 w 285750"/>
              <a:gd name="T7" fmla="*/ 27567 h 285750"/>
              <a:gd name="T8" fmla="*/ 97716 w 285750"/>
              <a:gd name="T9" fmla="*/ 7284 h 285750"/>
              <a:gd name="T10" fmla="*/ 142875 w 285750"/>
              <a:gd name="T11" fmla="*/ 0 h 285750"/>
              <a:gd name="T12" fmla="*/ 188033 w 285750"/>
              <a:gd name="T13" fmla="*/ 7284 h 285750"/>
              <a:gd name="T14" fmla="*/ 227254 w 285750"/>
              <a:gd name="T15" fmla="*/ 27567 h 285750"/>
              <a:gd name="T16" fmla="*/ 258182 w 285750"/>
              <a:gd name="T17" fmla="*/ 58495 h 285750"/>
              <a:gd name="T18" fmla="*/ 278465 w 285750"/>
              <a:gd name="T19" fmla="*/ 97716 h 285750"/>
              <a:gd name="T20" fmla="*/ 285750 w 285750"/>
              <a:gd name="T21" fmla="*/ 142875 h 285750"/>
              <a:gd name="T22" fmla="*/ 278465 w 285750"/>
              <a:gd name="T23" fmla="*/ 188033 h 285750"/>
              <a:gd name="T24" fmla="*/ 258182 w 285750"/>
              <a:gd name="T25" fmla="*/ 227254 h 285750"/>
              <a:gd name="T26" fmla="*/ 227254 w 285750"/>
              <a:gd name="T27" fmla="*/ 258182 h 285750"/>
              <a:gd name="T28" fmla="*/ 188033 w 285750"/>
              <a:gd name="T29" fmla="*/ 278465 h 285750"/>
              <a:gd name="T30" fmla="*/ 142875 w 285750"/>
              <a:gd name="T31" fmla="*/ 285750 h 285750"/>
              <a:gd name="T32" fmla="*/ 97716 w 285750"/>
              <a:gd name="T33" fmla="*/ 278465 h 285750"/>
              <a:gd name="T34" fmla="*/ 58495 w 285750"/>
              <a:gd name="T35" fmla="*/ 258182 h 285750"/>
              <a:gd name="T36" fmla="*/ 27567 w 285750"/>
              <a:gd name="T37" fmla="*/ 227254 h 285750"/>
              <a:gd name="T38" fmla="*/ 7284 w 285750"/>
              <a:gd name="T39" fmla="*/ 188033 h 285750"/>
              <a:gd name="T40" fmla="*/ 0 w 285750"/>
              <a:gd name="T41" fmla="*/ 142875 h 285750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w 285750"/>
              <a:gd name="T64" fmla="*/ 0 h 285750"/>
              <a:gd name="T65" fmla="*/ 285750 w 285750"/>
              <a:gd name="T66" fmla="*/ 285750 h 285750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T63" t="T64" r="T65" b="T66"/>
            <a:pathLst>
              <a:path w="285750" h="285750">
                <a:moveTo>
                  <a:pt x="0" y="142875"/>
                </a:moveTo>
                <a:lnTo>
                  <a:pt x="7284" y="97716"/>
                </a:lnTo>
                <a:lnTo>
                  <a:pt x="27567" y="58495"/>
                </a:lnTo>
                <a:lnTo>
                  <a:pt x="58495" y="27567"/>
                </a:lnTo>
                <a:lnTo>
                  <a:pt x="97716" y="7284"/>
                </a:lnTo>
                <a:lnTo>
                  <a:pt x="142875" y="0"/>
                </a:lnTo>
                <a:lnTo>
                  <a:pt x="188033" y="7284"/>
                </a:lnTo>
                <a:lnTo>
                  <a:pt x="227254" y="27567"/>
                </a:lnTo>
                <a:lnTo>
                  <a:pt x="258182" y="58495"/>
                </a:lnTo>
                <a:lnTo>
                  <a:pt x="278465" y="97716"/>
                </a:lnTo>
                <a:lnTo>
                  <a:pt x="285750" y="142875"/>
                </a:lnTo>
                <a:lnTo>
                  <a:pt x="278465" y="188033"/>
                </a:lnTo>
                <a:lnTo>
                  <a:pt x="258182" y="227254"/>
                </a:lnTo>
                <a:lnTo>
                  <a:pt x="227254" y="258182"/>
                </a:lnTo>
                <a:lnTo>
                  <a:pt x="188033" y="278465"/>
                </a:lnTo>
                <a:lnTo>
                  <a:pt x="142875" y="285750"/>
                </a:lnTo>
                <a:lnTo>
                  <a:pt x="97716" y="278465"/>
                </a:lnTo>
                <a:lnTo>
                  <a:pt x="58495" y="258182"/>
                </a:lnTo>
                <a:lnTo>
                  <a:pt x="27567" y="227254"/>
                </a:lnTo>
                <a:lnTo>
                  <a:pt x="7284" y="188033"/>
                </a:lnTo>
                <a:lnTo>
                  <a:pt x="0" y="142875"/>
                </a:lnTo>
                <a:close/>
              </a:path>
            </a:pathLst>
          </a:custGeom>
          <a:noFill/>
          <a:ln w="12700">
            <a:solidFill>
              <a:srgbClr val="F6924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55358" name="object 63"/>
          <p:cNvSpPr>
            <a:spLocks noChangeArrowheads="1"/>
          </p:cNvSpPr>
          <p:nvPr/>
        </p:nvSpPr>
        <p:spPr bwMode="auto">
          <a:xfrm>
            <a:off x="2525713" y="4071938"/>
            <a:ext cx="285750" cy="285750"/>
          </a:xfrm>
          <a:prstGeom prst="rect">
            <a:avLst/>
          </a:prstGeom>
          <a:blipFill dpi="0" rotWithShape="1">
            <a:blip r:embed="rId13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55359" name="object 64"/>
          <p:cNvSpPr>
            <a:spLocks/>
          </p:cNvSpPr>
          <p:nvPr/>
        </p:nvSpPr>
        <p:spPr bwMode="auto">
          <a:xfrm>
            <a:off x="2525713" y="4071938"/>
            <a:ext cx="285750" cy="285750"/>
          </a:xfrm>
          <a:custGeom>
            <a:avLst/>
            <a:gdLst>
              <a:gd name="T0" fmla="*/ 0 w 285750"/>
              <a:gd name="T1" fmla="*/ 142875 h 285750"/>
              <a:gd name="T2" fmla="*/ 7284 w 285750"/>
              <a:gd name="T3" fmla="*/ 97716 h 285750"/>
              <a:gd name="T4" fmla="*/ 27567 w 285750"/>
              <a:gd name="T5" fmla="*/ 58495 h 285750"/>
              <a:gd name="T6" fmla="*/ 58495 w 285750"/>
              <a:gd name="T7" fmla="*/ 27567 h 285750"/>
              <a:gd name="T8" fmla="*/ 97716 w 285750"/>
              <a:gd name="T9" fmla="*/ 7284 h 285750"/>
              <a:gd name="T10" fmla="*/ 142875 w 285750"/>
              <a:gd name="T11" fmla="*/ 0 h 285750"/>
              <a:gd name="T12" fmla="*/ 188033 w 285750"/>
              <a:gd name="T13" fmla="*/ 7284 h 285750"/>
              <a:gd name="T14" fmla="*/ 227254 w 285750"/>
              <a:gd name="T15" fmla="*/ 27567 h 285750"/>
              <a:gd name="T16" fmla="*/ 258182 w 285750"/>
              <a:gd name="T17" fmla="*/ 58495 h 285750"/>
              <a:gd name="T18" fmla="*/ 278465 w 285750"/>
              <a:gd name="T19" fmla="*/ 97716 h 285750"/>
              <a:gd name="T20" fmla="*/ 285750 w 285750"/>
              <a:gd name="T21" fmla="*/ 142875 h 285750"/>
              <a:gd name="T22" fmla="*/ 278465 w 285750"/>
              <a:gd name="T23" fmla="*/ 188033 h 285750"/>
              <a:gd name="T24" fmla="*/ 258182 w 285750"/>
              <a:gd name="T25" fmla="*/ 227254 h 285750"/>
              <a:gd name="T26" fmla="*/ 227254 w 285750"/>
              <a:gd name="T27" fmla="*/ 258182 h 285750"/>
              <a:gd name="T28" fmla="*/ 188033 w 285750"/>
              <a:gd name="T29" fmla="*/ 278465 h 285750"/>
              <a:gd name="T30" fmla="*/ 142875 w 285750"/>
              <a:gd name="T31" fmla="*/ 285750 h 285750"/>
              <a:gd name="T32" fmla="*/ 97716 w 285750"/>
              <a:gd name="T33" fmla="*/ 278465 h 285750"/>
              <a:gd name="T34" fmla="*/ 58495 w 285750"/>
              <a:gd name="T35" fmla="*/ 258182 h 285750"/>
              <a:gd name="T36" fmla="*/ 27567 w 285750"/>
              <a:gd name="T37" fmla="*/ 227254 h 285750"/>
              <a:gd name="T38" fmla="*/ 7284 w 285750"/>
              <a:gd name="T39" fmla="*/ 188033 h 285750"/>
              <a:gd name="T40" fmla="*/ 0 w 285750"/>
              <a:gd name="T41" fmla="*/ 142875 h 285750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w 285750"/>
              <a:gd name="T64" fmla="*/ 0 h 285750"/>
              <a:gd name="T65" fmla="*/ 285750 w 285750"/>
              <a:gd name="T66" fmla="*/ 285750 h 285750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T63" t="T64" r="T65" b="T66"/>
            <a:pathLst>
              <a:path w="285750" h="285750">
                <a:moveTo>
                  <a:pt x="0" y="142875"/>
                </a:moveTo>
                <a:lnTo>
                  <a:pt x="7284" y="97716"/>
                </a:lnTo>
                <a:lnTo>
                  <a:pt x="27567" y="58495"/>
                </a:lnTo>
                <a:lnTo>
                  <a:pt x="58495" y="27567"/>
                </a:lnTo>
                <a:lnTo>
                  <a:pt x="97716" y="7284"/>
                </a:lnTo>
                <a:lnTo>
                  <a:pt x="142875" y="0"/>
                </a:lnTo>
                <a:lnTo>
                  <a:pt x="188033" y="7284"/>
                </a:lnTo>
                <a:lnTo>
                  <a:pt x="227254" y="27567"/>
                </a:lnTo>
                <a:lnTo>
                  <a:pt x="258182" y="58495"/>
                </a:lnTo>
                <a:lnTo>
                  <a:pt x="278465" y="97716"/>
                </a:lnTo>
                <a:lnTo>
                  <a:pt x="285750" y="142875"/>
                </a:lnTo>
                <a:lnTo>
                  <a:pt x="278465" y="188033"/>
                </a:lnTo>
                <a:lnTo>
                  <a:pt x="258182" y="227254"/>
                </a:lnTo>
                <a:lnTo>
                  <a:pt x="227254" y="258182"/>
                </a:lnTo>
                <a:lnTo>
                  <a:pt x="188033" y="278465"/>
                </a:lnTo>
                <a:lnTo>
                  <a:pt x="142875" y="285750"/>
                </a:lnTo>
                <a:lnTo>
                  <a:pt x="97716" y="278465"/>
                </a:lnTo>
                <a:lnTo>
                  <a:pt x="58495" y="258182"/>
                </a:lnTo>
                <a:lnTo>
                  <a:pt x="27567" y="227254"/>
                </a:lnTo>
                <a:lnTo>
                  <a:pt x="7284" y="188033"/>
                </a:lnTo>
                <a:lnTo>
                  <a:pt x="0" y="142875"/>
                </a:lnTo>
                <a:close/>
              </a:path>
            </a:pathLst>
          </a:custGeom>
          <a:noFill/>
          <a:ln w="12700">
            <a:solidFill>
              <a:srgbClr val="F6924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55360" name="object 65"/>
          <p:cNvSpPr>
            <a:spLocks noChangeArrowheads="1"/>
          </p:cNvSpPr>
          <p:nvPr/>
        </p:nvSpPr>
        <p:spPr bwMode="auto">
          <a:xfrm>
            <a:off x="3965575" y="2617788"/>
            <a:ext cx="285750" cy="285750"/>
          </a:xfrm>
          <a:prstGeom prst="rect">
            <a:avLst/>
          </a:prstGeom>
          <a:blipFill dpi="0" rotWithShape="1">
            <a:blip r:embed="rId6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55361" name="object 66"/>
          <p:cNvSpPr>
            <a:spLocks noChangeArrowheads="1"/>
          </p:cNvSpPr>
          <p:nvPr/>
        </p:nvSpPr>
        <p:spPr bwMode="auto">
          <a:xfrm>
            <a:off x="1454150" y="1820863"/>
            <a:ext cx="3351213" cy="3071812"/>
          </a:xfrm>
          <a:prstGeom prst="rect">
            <a:avLst/>
          </a:prstGeom>
          <a:blipFill dpi="0" rotWithShape="1">
            <a:blip r:embed="rId15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4856163" y="1571625"/>
            <a:ext cx="1854200" cy="45720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pc="-10" dirty="0">
                <a:solidFill>
                  <a:srgbClr val="006600"/>
                </a:solidFill>
                <a:latin typeface="Calibri"/>
                <a:cs typeface="Calibri"/>
              </a:rPr>
              <a:t>Giant</a:t>
            </a:r>
            <a:r>
              <a:rPr spc="-80" dirty="0">
                <a:solidFill>
                  <a:srgbClr val="006600"/>
                </a:solidFill>
                <a:latin typeface="Calibri"/>
                <a:cs typeface="Calibri"/>
              </a:rPr>
              <a:t> </a:t>
            </a:r>
            <a:r>
              <a:rPr spc="-15" dirty="0">
                <a:solidFill>
                  <a:srgbClr val="006600"/>
                </a:solidFill>
                <a:latin typeface="Calibri"/>
                <a:cs typeface="Calibri"/>
              </a:rPr>
              <a:t>cluster</a:t>
            </a:r>
            <a:endParaRPr>
              <a:latin typeface="Calibri"/>
              <a:cs typeface="Calibri"/>
            </a:endParaRPr>
          </a:p>
        </p:txBody>
      </p:sp>
      <p:sp>
        <p:nvSpPr>
          <p:cNvPr id="70" name="object 70"/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marL="12700" fontAlgn="auto">
              <a:lnSpc>
                <a:spcPts val="113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>
                <a:latin typeface="Tahoma"/>
                <a:cs typeface="Tahoma"/>
              </a:rPr>
              <a:t>Lecture 3: Random</a:t>
            </a:r>
            <a:r>
              <a:rPr spc="-65" dirty="0">
                <a:latin typeface="Tahoma"/>
                <a:cs typeface="Tahoma"/>
              </a:rPr>
              <a:t> </a:t>
            </a:r>
            <a:r>
              <a:rPr spc="-5" dirty="0">
                <a:latin typeface="Tahoma"/>
                <a:cs typeface="Tahoma"/>
              </a:rPr>
              <a:t>Graphs</a:t>
            </a:r>
          </a:p>
        </p:txBody>
      </p:sp>
      <p:sp>
        <p:nvSpPr>
          <p:cNvPr id="71" name="object 71"/>
          <p:cNvSpPr txBox="1"/>
          <p:nvPr/>
        </p:nvSpPr>
        <p:spPr>
          <a:xfrm>
            <a:off x="8335963" y="6492875"/>
            <a:ext cx="187325" cy="153988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lnSpc>
                <a:spcPts val="113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z="1000" b="1" spc="-5" dirty="0">
                <a:solidFill>
                  <a:srgbClr val="1F487C"/>
                </a:solidFill>
                <a:latin typeface="Tahoma"/>
                <a:cs typeface="Tahoma"/>
              </a:rPr>
              <a:t>30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2051050" y="5167313"/>
            <a:ext cx="1701800" cy="45720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b="1" spc="-15" dirty="0">
                <a:solidFill>
                  <a:srgbClr val="00AF50"/>
                </a:solidFill>
                <a:latin typeface="Calibri"/>
                <a:cs typeface="Calibri"/>
              </a:rPr>
              <a:t>Percolation</a:t>
            </a:r>
            <a:endParaRPr>
              <a:latin typeface="Calibri"/>
              <a:cs typeface="Calibri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4722813" y="4416425"/>
            <a:ext cx="4141787" cy="658813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2000" spc="-5" dirty="0">
                <a:latin typeface="Calibri"/>
                <a:cs typeface="Calibri"/>
              </a:rPr>
              <a:t>The number and </a:t>
            </a:r>
            <a:r>
              <a:rPr sz="2000" spc="-10" dirty="0">
                <a:latin typeface="Calibri"/>
                <a:cs typeface="Calibri"/>
              </a:rPr>
              <a:t>properties </a:t>
            </a:r>
            <a:r>
              <a:rPr sz="2000" spc="-5" dirty="0">
                <a:latin typeface="Calibri"/>
                <a:cs typeface="Calibri"/>
              </a:rPr>
              <a:t>of</a:t>
            </a:r>
            <a:r>
              <a:rPr sz="2000" spc="35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clusters?</a:t>
            </a:r>
            <a:endParaRPr sz="2000">
              <a:latin typeface="Calibri"/>
              <a:cs typeface="Calibri"/>
            </a:endParaRPr>
          </a:p>
          <a:p>
            <a:pPr marL="226695" fontAlgn="auto">
              <a:spcBef>
                <a:spcPts val="185"/>
              </a:spcBef>
              <a:spcAft>
                <a:spcPts val="0"/>
              </a:spcAft>
              <a:defRPr/>
            </a:pPr>
            <a:r>
              <a:rPr sz="2000" spc="-5" dirty="0">
                <a:latin typeface="Calibri"/>
                <a:cs typeface="Calibri"/>
              </a:rPr>
              <a:t>- </a:t>
            </a:r>
            <a:r>
              <a:rPr sz="2000" spc="-20" dirty="0">
                <a:latin typeface="Calibri"/>
                <a:cs typeface="Calibri"/>
              </a:rPr>
              <a:t>First </a:t>
            </a:r>
            <a:r>
              <a:rPr sz="2000" spc="-5" dirty="0">
                <a:latin typeface="Calibri"/>
                <a:cs typeface="Calibri"/>
              </a:rPr>
              <a:t>discussed </a:t>
            </a:r>
            <a:r>
              <a:rPr sz="2000" spc="-10" dirty="0">
                <a:latin typeface="Calibri"/>
                <a:cs typeface="Calibri"/>
              </a:rPr>
              <a:t>by Hamersley </a:t>
            </a:r>
            <a:r>
              <a:rPr sz="2000" spc="-5" dirty="0">
                <a:latin typeface="Calibri"/>
                <a:cs typeface="Calibri"/>
              </a:rPr>
              <a:t>in</a:t>
            </a:r>
            <a:r>
              <a:rPr sz="2000" spc="9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1957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object 2"/>
          <p:cNvSpPr>
            <a:spLocks/>
          </p:cNvSpPr>
          <p:nvPr/>
        </p:nvSpPr>
        <p:spPr bwMode="auto">
          <a:xfrm>
            <a:off x="468313" y="1000125"/>
            <a:ext cx="8208962" cy="0"/>
          </a:xfrm>
          <a:custGeom>
            <a:avLst/>
            <a:gdLst>
              <a:gd name="T0" fmla="*/ 0 w 8209280"/>
              <a:gd name="T1" fmla="*/ 8208590 w 8209280"/>
              <a:gd name="T2" fmla="*/ 0 60000 65536"/>
              <a:gd name="T3" fmla="*/ 0 60000 65536"/>
              <a:gd name="T4" fmla="*/ 0 w 8209280"/>
              <a:gd name="T5" fmla="*/ 8209280 w 8209280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T4" t="0" r="T5" b="0"/>
            <a:pathLst>
              <a:path w="8209280">
                <a:moveTo>
                  <a:pt x="0" y="0"/>
                </a:moveTo>
                <a:lnTo>
                  <a:pt x="8208911" y="0"/>
                </a:lnTo>
              </a:path>
            </a:pathLst>
          </a:custGeom>
          <a:noFill/>
          <a:ln w="38100">
            <a:solidFill>
              <a:srgbClr val="6699FF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57346" name="object 3"/>
          <p:cNvSpPr>
            <a:spLocks noChangeArrowheads="1"/>
          </p:cNvSpPr>
          <p:nvPr/>
        </p:nvSpPr>
        <p:spPr bwMode="auto">
          <a:xfrm>
            <a:off x="180975" y="6383338"/>
            <a:ext cx="1441450" cy="328612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57347" name="object 4"/>
          <p:cNvSpPr>
            <a:spLocks noChangeArrowheads="1"/>
          </p:cNvSpPr>
          <p:nvPr/>
        </p:nvSpPr>
        <p:spPr bwMode="auto">
          <a:xfrm>
            <a:off x="1693863" y="6383338"/>
            <a:ext cx="1147762" cy="379412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57348" name="object 5"/>
          <p:cNvSpPr txBox="1">
            <a:spLocks noChangeArrowheads="1"/>
          </p:cNvSpPr>
          <p:nvPr/>
        </p:nvSpPr>
        <p:spPr bwMode="auto">
          <a:xfrm>
            <a:off x="536575" y="1116013"/>
            <a:ext cx="7916863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marL="355600" indent="-342900">
              <a:buFont typeface="Arial" charset="0"/>
              <a:buChar char="•"/>
              <a:tabLst>
                <a:tab pos="354013" algn="l"/>
                <a:tab pos="355600" algn="l"/>
              </a:tabLst>
            </a:pPr>
            <a:r>
              <a:rPr lang="th-TH" sz="2400">
                <a:latin typeface="Tahoma" pitchFamily="34" charset="0"/>
                <a:cs typeface="Tahoma" pitchFamily="34" charset="0"/>
              </a:rPr>
              <a:t>A </a:t>
            </a:r>
            <a:r>
              <a:rPr lang="th-TH" sz="2400">
                <a:solidFill>
                  <a:srgbClr val="C00000"/>
                </a:solidFill>
                <a:latin typeface="Tahoma" pitchFamily="34" charset="0"/>
                <a:cs typeface="Tahoma" pitchFamily="34" charset="0"/>
              </a:rPr>
              <a:t>probability </a:t>
            </a:r>
            <a:r>
              <a:rPr lang="th-TH" sz="2400">
                <a:latin typeface="Tahoma" pitchFamily="34" charset="0"/>
                <a:cs typeface="Tahoma" pitchFamily="34" charset="0"/>
              </a:rPr>
              <a:t>of bonds (or sites) needed to be made into  a random network before the giant component appears</a:t>
            </a:r>
          </a:p>
          <a:p>
            <a:pPr marL="355600" indent="-342900">
              <a:spcBef>
                <a:spcPts val="25"/>
              </a:spcBef>
              <a:buFont typeface="Arial" charset="0"/>
              <a:buChar char="•"/>
              <a:tabLst>
                <a:tab pos="354013" algn="l"/>
                <a:tab pos="355600" algn="l"/>
              </a:tabLst>
            </a:pPr>
            <a:endParaRPr lang="th-TH" sz="3400">
              <a:latin typeface="Times New Roman" pitchFamily="18" charset="0"/>
              <a:cs typeface="Times New Roman" pitchFamily="18" charset="0"/>
            </a:endParaRPr>
          </a:p>
          <a:p>
            <a:pPr marL="355600" indent="-342900">
              <a:buFont typeface="Arial" charset="0"/>
              <a:buChar char="•"/>
              <a:tabLst>
                <a:tab pos="354013" algn="l"/>
                <a:tab pos="355600" algn="l"/>
              </a:tabLst>
            </a:pPr>
            <a:r>
              <a:rPr lang="th-TH" sz="2400">
                <a:latin typeface="Tahoma" pitchFamily="34" charset="0"/>
                <a:cs typeface="Tahoma" pitchFamily="34" charset="0"/>
              </a:rPr>
              <a:t>Also, called </a:t>
            </a:r>
            <a:r>
              <a:rPr lang="th-TH" sz="2400">
                <a:solidFill>
                  <a:srgbClr val="006FC0"/>
                </a:solidFill>
                <a:latin typeface="Tahoma" pitchFamily="34" charset="0"/>
                <a:cs typeface="Tahoma" pitchFamily="34" charset="0"/>
              </a:rPr>
              <a:t>critical threshold </a:t>
            </a:r>
            <a:r>
              <a:rPr lang="th-TH" sz="2400">
                <a:latin typeface="Tahoma" pitchFamily="34" charset="0"/>
                <a:cs typeface="Tahoma" pitchFamily="34" charset="0"/>
              </a:rPr>
              <a:t>(</a:t>
            </a:r>
            <a:r>
              <a:rPr lang="th-TH" sz="2400" i="1">
                <a:latin typeface="Consolas" pitchFamily="49" charset="0"/>
                <a:cs typeface="Consolas" pitchFamily="49" charset="0"/>
              </a:rPr>
              <a:t>p</a:t>
            </a:r>
            <a:r>
              <a:rPr lang="th-TH" sz="2400" i="1" baseline="-21000">
                <a:latin typeface="Consolas" pitchFamily="49" charset="0"/>
                <a:cs typeface="Consolas" pitchFamily="49" charset="0"/>
              </a:rPr>
              <a:t>c</a:t>
            </a:r>
            <a:r>
              <a:rPr lang="th-TH" sz="2400">
                <a:latin typeface="Tahoma" pitchFamily="34" charset="0"/>
                <a:cs typeface="Tahoma" pitchFamily="34" charset="0"/>
              </a:rPr>
              <a:t>)</a:t>
            </a:r>
          </a:p>
        </p:txBody>
      </p:sp>
      <p:sp>
        <p:nvSpPr>
          <p:cNvPr id="57349" name="object 6"/>
          <p:cNvSpPr>
            <a:spLocks noChangeArrowheads="1"/>
          </p:cNvSpPr>
          <p:nvPr/>
        </p:nvSpPr>
        <p:spPr bwMode="auto">
          <a:xfrm>
            <a:off x="258763" y="254000"/>
            <a:ext cx="5635625" cy="754063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marL="93980" eaLnBrk="1" fontAlgn="auto" hangingPunct="1">
              <a:lnSpc>
                <a:spcPts val="4315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/>
              <a:t>Percolation</a:t>
            </a:r>
            <a:r>
              <a:rPr spc="-55" dirty="0"/>
              <a:t> </a:t>
            </a:r>
            <a:r>
              <a:rPr spc="-5" dirty="0"/>
              <a:t>Threshold</a:t>
            </a:r>
          </a:p>
        </p:txBody>
      </p:sp>
      <p:sp>
        <p:nvSpPr>
          <p:cNvPr id="57351" name="object 8"/>
          <p:cNvSpPr>
            <a:spLocks noChangeArrowheads="1"/>
          </p:cNvSpPr>
          <p:nvPr/>
        </p:nvSpPr>
        <p:spPr bwMode="auto">
          <a:xfrm>
            <a:off x="2095500" y="2952750"/>
            <a:ext cx="5145088" cy="2620963"/>
          </a:xfrm>
          <a:prstGeom prst="rect">
            <a:avLst/>
          </a:prstGeom>
          <a:blipFill dpi="0" rotWithShape="1">
            <a:blip r:embed="rId6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57352" name="object 9"/>
          <p:cNvSpPr>
            <a:spLocks noChangeArrowheads="1"/>
          </p:cNvSpPr>
          <p:nvPr/>
        </p:nvSpPr>
        <p:spPr bwMode="auto">
          <a:xfrm>
            <a:off x="2290763" y="3148013"/>
            <a:ext cx="4762500" cy="2238375"/>
          </a:xfrm>
          <a:prstGeom prst="rect">
            <a:avLst/>
          </a:prstGeom>
          <a:blipFill dpi="0" rotWithShape="1">
            <a:blip r:embed="rId7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0" name="object 10"/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marL="12700" fontAlgn="auto">
              <a:lnSpc>
                <a:spcPts val="113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>
                <a:latin typeface="Tahoma"/>
                <a:cs typeface="Tahoma"/>
              </a:rPr>
              <a:t>Lecture 3: Random</a:t>
            </a:r>
            <a:r>
              <a:rPr spc="-65" dirty="0">
                <a:latin typeface="Tahoma"/>
                <a:cs typeface="Tahoma"/>
              </a:rPr>
              <a:t> </a:t>
            </a:r>
            <a:r>
              <a:rPr spc="-5" dirty="0">
                <a:latin typeface="Tahoma"/>
                <a:cs typeface="Tahoma"/>
              </a:rPr>
              <a:t>Graphs</a:t>
            </a:r>
          </a:p>
        </p:txBody>
      </p:sp>
      <p:sp>
        <p:nvSpPr>
          <p:cNvPr id="57354" name="object 11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marL="25400"/>
            <a:fld id="{E5C4C56E-4E0C-402E-805A-DAD18DEEDD11}" type="slidenum">
              <a:rPr lang="en-US" smtClean="0"/>
              <a:pPr marL="25400"/>
              <a:t>31</a:t>
            </a:fld>
            <a:endParaRPr lang="th-TH" smtClean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object 2"/>
          <p:cNvSpPr>
            <a:spLocks/>
          </p:cNvSpPr>
          <p:nvPr/>
        </p:nvSpPr>
        <p:spPr bwMode="auto">
          <a:xfrm>
            <a:off x="468313" y="1000125"/>
            <a:ext cx="8208962" cy="0"/>
          </a:xfrm>
          <a:custGeom>
            <a:avLst/>
            <a:gdLst>
              <a:gd name="T0" fmla="*/ 0 w 8209280"/>
              <a:gd name="T1" fmla="*/ 8208590 w 8209280"/>
              <a:gd name="T2" fmla="*/ 0 60000 65536"/>
              <a:gd name="T3" fmla="*/ 0 60000 65536"/>
              <a:gd name="T4" fmla="*/ 0 w 8209280"/>
              <a:gd name="T5" fmla="*/ 8209280 w 8209280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T4" t="0" r="T5" b="0"/>
            <a:pathLst>
              <a:path w="8209280">
                <a:moveTo>
                  <a:pt x="0" y="0"/>
                </a:moveTo>
                <a:lnTo>
                  <a:pt x="8208911" y="0"/>
                </a:lnTo>
              </a:path>
            </a:pathLst>
          </a:custGeom>
          <a:noFill/>
          <a:ln w="38100">
            <a:solidFill>
              <a:srgbClr val="6699FF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59394" name="object 3"/>
          <p:cNvSpPr>
            <a:spLocks noChangeArrowheads="1"/>
          </p:cNvSpPr>
          <p:nvPr/>
        </p:nvSpPr>
        <p:spPr bwMode="auto">
          <a:xfrm>
            <a:off x="180975" y="6383338"/>
            <a:ext cx="1441450" cy="328612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59395" name="object 4"/>
          <p:cNvSpPr>
            <a:spLocks noChangeArrowheads="1"/>
          </p:cNvSpPr>
          <p:nvPr/>
        </p:nvSpPr>
        <p:spPr bwMode="auto">
          <a:xfrm>
            <a:off x="1693863" y="6383338"/>
            <a:ext cx="1147762" cy="379412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59396" name="object 5"/>
          <p:cNvSpPr txBox="1">
            <a:spLocks noChangeArrowheads="1"/>
          </p:cNvSpPr>
          <p:nvPr/>
        </p:nvSpPr>
        <p:spPr bwMode="auto">
          <a:xfrm>
            <a:off x="536575" y="1116013"/>
            <a:ext cx="7734300" cy="2932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marL="355600" indent="-342900">
              <a:buFont typeface="Arial" charset="0"/>
              <a:buChar char="•"/>
              <a:tabLst>
                <a:tab pos="354013" algn="l"/>
                <a:tab pos="355600" algn="l"/>
              </a:tabLst>
            </a:pPr>
            <a:r>
              <a:rPr lang="th-TH" sz="2400">
                <a:latin typeface="Tahoma" pitchFamily="34" charset="0"/>
                <a:cs typeface="Tahoma" pitchFamily="34" charset="0"/>
              </a:rPr>
              <a:t>What is the percolation threshold of 2D lattice (i.e.,  fraction of sites that need to be occupied in order for a  giant connected component to emerge)?</a:t>
            </a:r>
          </a:p>
          <a:p>
            <a:pPr marL="927100" lvl="1" indent="-457200">
              <a:spcBef>
                <a:spcPts val="1200"/>
              </a:spcBef>
              <a:buFontTx/>
              <a:buAutoNum type="alphaLcParenR"/>
              <a:tabLst>
                <a:tab pos="354013" algn="l"/>
                <a:tab pos="355600" algn="l"/>
              </a:tabLst>
            </a:pPr>
            <a:r>
              <a:rPr lang="th-TH" sz="2000">
                <a:latin typeface="Tahoma" pitchFamily="34" charset="0"/>
                <a:cs typeface="Tahoma" pitchFamily="34" charset="0"/>
              </a:rPr>
              <a:t>0</a:t>
            </a:r>
          </a:p>
          <a:p>
            <a:pPr marL="355600" indent="-342900">
              <a:spcBef>
                <a:spcPts val="1200"/>
              </a:spcBef>
              <a:tabLst>
                <a:tab pos="354013" algn="l"/>
                <a:tab pos="355600" algn="l"/>
              </a:tabLst>
            </a:pPr>
            <a:r>
              <a:rPr lang="th-TH" sz="2000">
                <a:latin typeface="Tahoma" pitchFamily="34" charset="0"/>
                <a:cs typeface="Tahoma" pitchFamily="34" charset="0"/>
              </a:rPr>
              <a:t>b)	~1/4</a:t>
            </a:r>
          </a:p>
          <a:p>
            <a:pPr marL="355600" indent="-342900">
              <a:spcBef>
                <a:spcPts val="1200"/>
              </a:spcBef>
              <a:tabLst>
                <a:tab pos="354013" algn="l"/>
                <a:tab pos="355600" algn="l"/>
              </a:tabLst>
            </a:pPr>
            <a:r>
              <a:rPr lang="th-TH" sz="2000">
                <a:latin typeface="Tahoma" pitchFamily="34" charset="0"/>
                <a:cs typeface="Tahoma" pitchFamily="34" charset="0"/>
              </a:rPr>
              <a:t>c)	~1/3</a:t>
            </a:r>
          </a:p>
          <a:p>
            <a:pPr marL="355600" indent="-342900">
              <a:spcBef>
                <a:spcPts val="1200"/>
              </a:spcBef>
              <a:tabLst>
                <a:tab pos="354013" algn="l"/>
                <a:tab pos="355600" algn="l"/>
              </a:tabLst>
            </a:pPr>
            <a:r>
              <a:rPr lang="th-TH" sz="2000">
                <a:latin typeface="Tahoma" pitchFamily="34" charset="0"/>
                <a:cs typeface="Tahoma" pitchFamily="34" charset="0"/>
              </a:rPr>
              <a:t>d)	~1/2</a:t>
            </a:r>
          </a:p>
        </p:txBody>
      </p:sp>
      <p:sp>
        <p:nvSpPr>
          <p:cNvPr id="59397" name="object 6"/>
          <p:cNvSpPr>
            <a:spLocks noChangeArrowheads="1"/>
          </p:cNvSpPr>
          <p:nvPr/>
        </p:nvSpPr>
        <p:spPr bwMode="auto">
          <a:xfrm>
            <a:off x="258763" y="254000"/>
            <a:ext cx="3178175" cy="754063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59398" name="object 7"/>
          <p:cNvSpPr>
            <a:spLocks noChangeArrowheads="1"/>
          </p:cNvSpPr>
          <p:nvPr/>
        </p:nvSpPr>
        <p:spPr bwMode="auto">
          <a:xfrm>
            <a:off x="2819400" y="254000"/>
            <a:ext cx="909638" cy="754063"/>
          </a:xfrm>
          <a:prstGeom prst="rect">
            <a:avLst/>
          </a:prstGeom>
          <a:blipFill dpi="0" rotWithShape="1">
            <a:blip r:embed="rId6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marL="93980" eaLnBrk="1" fontAlgn="auto" hangingPunct="1">
              <a:lnSpc>
                <a:spcPts val="4315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/>
              <a:t>Question</a:t>
            </a:r>
            <a:r>
              <a:rPr spc="-75" dirty="0"/>
              <a:t> </a:t>
            </a:r>
            <a:r>
              <a:rPr spc="-5" dirty="0"/>
              <a:t>#7</a:t>
            </a:r>
          </a:p>
        </p:txBody>
      </p:sp>
      <p:sp>
        <p:nvSpPr>
          <p:cNvPr id="9" name="object 9"/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marL="12700" fontAlgn="auto">
              <a:lnSpc>
                <a:spcPts val="113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>
                <a:latin typeface="Tahoma"/>
                <a:cs typeface="Tahoma"/>
              </a:rPr>
              <a:t>Lecture 3: Random</a:t>
            </a:r>
            <a:r>
              <a:rPr spc="-65" dirty="0">
                <a:latin typeface="Tahoma"/>
                <a:cs typeface="Tahoma"/>
              </a:rPr>
              <a:t> </a:t>
            </a:r>
            <a:r>
              <a:rPr spc="-5" dirty="0">
                <a:latin typeface="Tahoma"/>
                <a:cs typeface="Tahoma"/>
              </a:rPr>
              <a:t>Graphs</a:t>
            </a:r>
          </a:p>
        </p:txBody>
      </p:sp>
      <p:sp>
        <p:nvSpPr>
          <p:cNvPr id="59401" name="object 10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marL="25400"/>
            <a:fld id="{0C69D32F-B635-49D8-BDA3-69FE9DFE2491}" type="slidenum">
              <a:rPr lang="en-US" smtClean="0"/>
              <a:pPr marL="25400"/>
              <a:t>32</a:t>
            </a:fld>
            <a:endParaRPr lang="th-TH" smtClean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object 2"/>
          <p:cNvSpPr>
            <a:spLocks/>
          </p:cNvSpPr>
          <p:nvPr/>
        </p:nvSpPr>
        <p:spPr bwMode="auto">
          <a:xfrm>
            <a:off x="468313" y="1000125"/>
            <a:ext cx="8208962" cy="0"/>
          </a:xfrm>
          <a:custGeom>
            <a:avLst/>
            <a:gdLst>
              <a:gd name="T0" fmla="*/ 0 w 8209280"/>
              <a:gd name="T1" fmla="*/ 8208590 w 8209280"/>
              <a:gd name="T2" fmla="*/ 0 60000 65536"/>
              <a:gd name="T3" fmla="*/ 0 60000 65536"/>
              <a:gd name="T4" fmla="*/ 0 w 8209280"/>
              <a:gd name="T5" fmla="*/ 8209280 w 8209280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T4" t="0" r="T5" b="0"/>
            <a:pathLst>
              <a:path w="8209280">
                <a:moveTo>
                  <a:pt x="0" y="0"/>
                </a:moveTo>
                <a:lnTo>
                  <a:pt x="8208911" y="0"/>
                </a:lnTo>
              </a:path>
            </a:pathLst>
          </a:custGeom>
          <a:noFill/>
          <a:ln w="38100">
            <a:solidFill>
              <a:srgbClr val="6699FF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61442" name="object 3"/>
          <p:cNvSpPr>
            <a:spLocks noChangeArrowheads="1"/>
          </p:cNvSpPr>
          <p:nvPr/>
        </p:nvSpPr>
        <p:spPr bwMode="auto">
          <a:xfrm>
            <a:off x="180975" y="6383338"/>
            <a:ext cx="1441450" cy="328612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61443" name="object 4"/>
          <p:cNvSpPr>
            <a:spLocks noChangeArrowheads="1"/>
          </p:cNvSpPr>
          <p:nvPr/>
        </p:nvSpPr>
        <p:spPr bwMode="auto">
          <a:xfrm>
            <a:off x="1693863" y="6383338"/>
            <a:ext cx="1147762" cy="379412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61444" name="object 5"/>
          <p:cNvSpPr>
            <a:spLocks noChangeArrowheads="1"/>
          </p:cNvSpPr>
          <p:nvPr/>
        </p:nvSpPr>
        <p:spPr bwMode="auto">
          <a:xfrm>
            <a:off x="258763" y="254000"/>
            <a:ext cx="4471987" cy="754063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61445" name="object 6"/>
          <p:cNvSpPr>
            <a:spLocks noChangeArrowheads="1"/>
          </p:cNvSpPr>
          <p:nvPr/>
        </p:nvSpPr>
        <p:spPr bwMode="auto">
          <a:xfrm>
            <a:off x="4114800" y="254000"/>
            <a:ext cx="908050" cy="754063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61446" name="object 7"/>
          <p:cNvSpPr>
            <a:spLocks noChangeArrowheads="1"/>
          </p:cNvSpPr>
          <p:nvPr/>
        </p:nvSpPr>
        <p:spPr bwMode="auto">
          <a:xfrm>
            <a:off x="4405313" y="254000"/>
            <a:ext cx="2660650" cy="754063"/>
          </a:xfrm>
          <a:prstGeom prst="rect">
            <a:avLst/>
          </a:prstGeom>
          <a:blipFill dpi="0" rotWithShape="1">
            <a:blip r:embed="rId6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marL="93980" eaLnBrk="1" fontAlgn="auto" hangingPunct="1">
              <a:lnSpc>
                <a:spcPts val="4315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/>
              <a:t>Percolation on </a:t>
            </a:r>
            <a:r>
              <a:rPr dirty="0"/>
              <a:t>a 2D</a:t>
            </a:r>
            <a:r>
              <a:rPr spc="-80" dirty="0"/>
              <a:t> </a:t>
            </a:r>
            <a:r>
              <a:rPr spc="-5" dirty="0"/>
              <a:t>Lattice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3079750" y="5454650"/>
            <a:ext cx="3013075" cy="39370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2400" spc="-15" dirty="0">
                <a:latin typeface="Calibri"/>
                <a:cs typeface="Calibri"/>
              </a:rPr>
              <a:t>LatticePercolation.nlogo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1449" name="object 10"/>
          <p:cNvSpPr>
            <a:spLocks noChangeArrowheads="1"/>
          </p:cNvSpPr>
          <p:nvPr/>
        </p:nvSpPr>
        <p:spPr bwMode="auto">
          <a:xfrm>
            <a:off x="1368425" y="1381125"/>
            <a:ext cx="6410325" cy="4116388"/>
          </a:xfrm>
          <a:prstGeom prst="rect">
            <a:avLst/>
          </a:prstGeom>
          <a:blipFill dpi="0" rotWithShape="1">
            <a:blip r:embed="rId7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61450" name="object 11"/>
          <p:cNvSpPr>
            <a:spLocks noChangeArrowheads="1"/>
          </p:cNvSpPr>
          <p:nvPr/>
        </p:nvSpPr>
        <p:spPr bwMode="auto">
          <a:xfrm>
            <a:off x="1562100" y="1576388"/>
            <a:ext cx="6029325" cy="3733800"/>
          </a:xfrm>
          <a:prstGeom prst="rect">
            <a:avLst/>
          </a:prstGeom>
          <a:blipFill dpi="0" rotWithShape="1">
            <a:blip r:embed="rId8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61451" name="object 12"/>
          <p:cNvSpPr>
            <a:spLocks noChangeArrowheads="1"/>
          </p:cNvSpPr>
          <p:nvPr/>
        </p:nvSpPr>
        <p:spPr bwMode="auto">
          <a:xfrm>
            <a:off x="6667500" y="5048250"/>
            <a:ext cx="2312988" cy="1096963"/>
          </a:xfrm>
          <a:prstGeom prst="rect">
            <a:avLst/>
          </a:prstGeom>
          <a:blipFill dpi="0" rotWithShape="1">
            <a:blip r:embed="rId9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61452" name="object 13"/>
          <p:cNvSpPr>
            <a:spLocks noChangeArrowheads="1"/>
          </p:cNvSpPr>
          <p:nvPr/>
        </p:nvSpPr>
        <p:spPr bwMode="auto">
          <a:xfrm>
            <a:off x="6892925" y="5148263"/>
            <a:ext cx="595313" cy="261937"/>
          </a:xfrm>
          <a:prstGeom prst="rect">
            <a:avLst/>
          </a:prstGeom>
          <a:blipFill dpi="0" rotWithShape="1">
            <a:blip r:embed="rId10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61453" name="object 14"/>
          <p:cNvSpPr>
            <a:spLocks noChangeArrowheads="1"/>
          </p:cNvSpPr>
          <p:nvPr/>
        </p:nvSpPr>
        <p:spPr bwMode="auto">
          <a:xfrm>
            <a:off x="8512175" y="5856288"/>
            <a:ext cx="84138" cy="60325"/>
          </a:xfrm>
          <a:prstGeom prst="rect">
            <a:avLst/>
          </a:prstGeom>
          <a:blipFill dpi="0" rotWithShape="1">
            <a:blip r:embed="rId11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61454" name="object 15"/>
          <p:cNvSpPr>
            <a:spLocks noChangeArrowheads="1"/>
          </p:cNvSpPr>
          <p:nvPr/>
        </p:nvSpPr>
        <p:spPr bwMode="auto">
          <a:xfrm>
            <a:off x="6892925" y="5881688"/>
            <a:ext cx="144463" cy="34925"/>
          </a:xfrm>
          <a:prstGeom prst="rect">
            <a:avLst/>
          </a:prstGeom>
          <a:blipFill dpi="0" rotWithShape="1">
            <a:blip r:embed="rId12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61455" name="object 16"/>
          <p:cNvSpPr>
            <a:spLocks noChangeArrowheads="1"/>
          </p:cNvSpPr>
          <p:nvPr/>
        </p:nvSpPr>
        <p:spPr bwMode="auto">
          <a:xfrm>
            <a:off x="6713538" y="5075238"/>
            <a:ext cx="2216150" cy="1000125"/>
          </a:xfrm>
          <a:prstGeom prst="rect">
            <a:avLst/>
          </a:prstGeom>
          <a:blipFill dpi="0" rotWithShape="1">
            <a:blip r:embed="rId13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61456" name="object 17"/>
          <p:cNvSpPr>
            <a:spLocks/>
          </p:cNvSpPr>
          <p:nvPr/>
        </p:nvSpPr>
        <p:spPr bwMode="auto">
          <a:xfrm>
            <a:off x="6713538" y="5075238"/>
            <a:ext cx="2217737" cy="1000125"/>
          </a:xfrm>
          <a:custGeom>
            <a:avLst/>
            <a:gdLst>
              <a:gd name="T0" fmla="*/ 198959 w 2217420"/>
              <a:gd name="T1" fmla="*/ 290907 h 1000760"/>
              <a:gd name="T2" fmla="*/ 252441 w 2217420"/>
              <a:gd name="T3" fmla="*/ 186757 h 1000760"/>
              <a:gd name="T4" fmla="*/ 331445 w 2217420"/>
              <a:gd name="T5" fmla="*/ 133125 h 1000760"/>
              <a:gd name="T6" fmla="*/ 437313 w 2217420"/>
              <a:gd name="T7" fmla="*/ 98442 h 1000760"/>
              <a:gd name="T8" fmla="*/ 555853 w 2217420"/>
              <a:gd name="T9" fmla="*/ 88063 h 1000760"/>
              <a:gd name="T10" fmla="*/ 667869 w 2217420"/>
              <a:gd name="T11" fmla="*/ 101818 h 1000760"/>
              <a:gd name="T12" fmla="*/ 750669 w 2217420"/>
              <a:gd name="T13" fmla="*/ 88808 h 1000760"/>
              <a:gd name="T14" fmla="*/ 832869 w 2217420"/>
              <a:gd name="T15" fmla="*/ 47579 h 1000760"/>
              <a:gd name="T16" fmla="*/ 932738 w 2217420"/>
              <a:gd name="T17" fmla="*/ 28777 h 1000760"/>
              <a:gd name="T18" fmla="*/ 1038381 w 2217420"/>
              <a:gd name="T19" fmla="*/ 34638 h 1000760"/>
              <a:gd name="T20" fmla="*/ 1138607 w 2217420"/>
              <a:gd name="T21" fmla="*/ 67960 h 1000760"/>
              <a:gd name="T22" fmla="*/ 1181395 w 2217420"/>
              <a:gd name="T23" fmla="*/ 49575 h 1000760"/>
              <a:gd name="T24" fmla="*/ 1259677 w 2217420"/>
              <a:gd name="T25" fmla="*/ 12681 h 1000760"/>
              <a:gd name="T26" fmla="*/ 1355136 w 2217420"/>
              <a:gd name="T27" fmla="*/ 0 h 1000760"/>
              <a:gd name="T28" fmla="*/ 1453355 w 2217420"/>
              <a:gd name="T29" fmla="*/ 14493 h 1000760"/>
              <a:gd name="T30" fmla="*/ 1531420 w 2217420"/>
              <a:gd name="T31" fmla="*/ 54168 h 1000760"/>
              <a:gd name="T32" fmla="*/ 1609022 w 2217420"/>
              <a:gd name="T33" fmla="*/ 16613 h 1000760"/>
              <a:gd name="T34" fmla="*/ 1700912 w 2217420"/>
              <a:gd name="T35" fmla="*/ 759 h 1000760"/>
              <a:gd name="T36" fmla="*/ 1795799 w 2217420"/>
              <a:gd name="T37" fmla="*/ 7175 h 1000760"/>
              <a:gd name="T38" fmla="*/ 1882397 w 2217420"/>
              <a:gd name="T39" fmla="*/ 36437 h 1000760"/>
              <a:gd name="T40" fmla="*/ 1966457 w 2217420"/>
              <a:gd name="T41" fmla="*/ 125776 h 1000760"/>
              <a:gd name="T42" fmla="*/ 2075176 w 2217420"/>
              <a:gd name="T43" fmla="*/ 161722 h 1000760"/>
              <a:gd name="T44" fmla="*/ 2145413 w 2217420"/>
              <a:gd name="T45" fmla="*/ 221089 h 1000760"/>
              <a:gd name="T46" fmla="*/ 2167946 w 2217420"/>
              <a:gd name="T47" fmla="*/ 293954 h 1000760"/>
              <a:gd name="T48" fmla="*/ 2155782 w 2217420"/>
              <a:gd name="T49" fmla="*/ 337974 h 1000760"/>
              <a:gd name="T50" fmla="*/ 2149519 w 2217420"/>
              <a:gd name="T51" fmla="*/ 349028 h 1000760"/>
              <a:gd name="T52" fmla="*/ 2179516 w 2217420"/>
              <a:gd name="T53" fmla="*/ 386951 h 1000760"/>
              <a:gd name="T54" fmla="*/ 2215103 w 2217420"/>
              <a:gd name="T55" fmla="*/ 457578 h 1000760"/>
              <a:gd name="T56" fmla="*/ 2209756 w 2217420"/>
              <a:gd name="T57" fmla="*/ 530064 h 1000760"/>
              <a:gd name="T58" fmla="*/ 2164917 w 2217420"/>
              <a:gd name="T59" fmla="*/ 597647 h 1000760"/>
              <a:gd name="T60" fmla="*/ 2082031 w 2217420"/>
              <a:gd name="T61" fmla="*/ 653570 h 1000760"/>
              <a:gd name="T62" fmla="*/ 2005228 w 2217420"/>
              <a:gd name="T63" fmla="*/ 680995 h 1000760"/>
              <a:gd name="T64" fmla="*/ 1919613 w 2217420"/>
              <a:gd name="T65" fmla="*/ 695567 h 1000760"/>
              <a:gd name="T66" fmla="*/ 1895376 w 2217420"/>
              <a:gd name="T67" fmla="*/ 766299 h 1000760"/>
              <a:gd name="T68" fmla="*/ 1831055 w 2217420"/>
              <a:gd name="T69" fmla="*/ 823839 h 1000760"/>
              <a:gd name="T70" fmla="*/ 1736271 w 2217420"/>
              <a:gd name="T71" fmla="*/ 862379 h 1000760"/>
              <a:gd name="T72" fmla="*/ 1620637 w 2217420"/>
              <a:gd name="T73" fmla="*/ 876111 h 1000760"/>
              <a:gd name="T74" fmla="*/ 1540186 w 2217420"/>
              <a:gd name="T75" fmla="*/ 868876 h 1000760"/>
              <a:gd name="T76" fmla="*/ 1465955 w 2217420"/>
              <a:gd name="T77" fmla="*/ 848505 h 1000760"/>
              <a:gd name="T78" fmla="*/ 1417354 w 2217420"/>
              <a:gd name="T79" fmla="*/ 909851 h 1000760"/>
              <a:gd name="T80" fmla="*/ 1342780 w 2217420"/>
              <a:gd name="T81" fmla="*/ 957094 h 1000760"/>
              <a:gd name="T82" fmla="*/ 1249341 w 2217420"/>
              <a:gd name="T83" fmla="*/ 987892 h 1000760"/>
              <a:gd name="T84" fmla="*/ 1144147 w 2217420"/>
              <a:gd name="T85" fmla="*/ 999898 h 1000760"/>
              <a:gd name="T86" fmla="*/ 1034309 w 2217420"/>
              <a:gd name="T87" fmla="*/ 990770 h 1000760"/>
              <a:gd name="T88" fmla="*/ 928510 w 2217420"/>
              <a:gd name="T89" fmla="*/ 958009 h 1000760"/>
              <a:gd name="T90" fmla="*/ 846830 w 2217420"/>
              <a:gd name="T91" fmla="*/ 905200 h 1000760"/>
              <a:gd name="T92" fmla="*/ 749364 w 2217420"/>
              <a:gd name="T93" fmla="*/ 931143 h 1000760"/>
              <a:gd name="T94" fmla="*/ 647771 w 2217420"/>
              <a:gd name="T95" fmla="*/ 940089 h 1000760"/>
              <a:gd name="T96" fmla="*/ 547226 w 2217420"/>
              <a:gd name="T97" fmla="*/ 932834 h 1000760"/>
              <a:gd name="T98" fmla="*/ 452911 w 2217420"/>
              <a:gd name="T99" fmla="*/ 910173 h 1000760"/>
              <a:gd name="T100" fmla="*/ 370001 w 2217420"/>
              <a:gd name="T101" fmla="*/ 872902 h 1000760"/>
              <a:gd name="T102" fmla="*/ 303675 w 2217420"/>
              <a:gd name="T103" fmla="*/ 821814 h 1000760"/>
              <a:gd name="T104" fmla="*/ 239535 w 2217420"/>
              <a:gd name="T105" fmla="*/ 816805 h 1000760"/>
              <a:gd name="T106" fmla="*/ 134868 w 2217420"/>
              <a:gd name="T107" fmla="*/ 788874 h 1000760"/>
              <a:gd name="T108" fmla="*/ 66275 w 2217420"/>
              <a:gd name="T109" fmla="*/ 732974 h 1000760"/>
              <a:gd name="T110" fmla="*/ 51046 w 2217420"/>
              <a:gd name="T111" fmla="*/ 667532 h 1000760"/>
              <a:gd name="T112" fmla="*/ 80990 w 2217420"/>
              <a:gd name="T113" fmla="*/ 611766 h 1000760"/>
              <a:gd name="T114" fmla="*/ 63147 w 2217420"/>
              <a:gd name="T115" fmla="*/ 565149 h 1000760"/>
              <a:gd name="T116" fmla="*/ 7274 w 2217420"/>
              <a:gd name="T117" fmla="*/ 503956 h 1000760"/>
              <a:gd name="T118" fmla="*/ 7513 w 2217420"/>
              <a:gd name="T119" fmla="*/ 433705 h 1000760"/>
              <a:gd name="T120" fmla="*/ 62242 w 2217420"/>
              <a:gd name="T121" fmla="*/ 373825 h 1000760"/>
              <a:gd name="T122" fmla="*/ 148743 w 2217420"/>
              <a:gd name="T123" fmla="*/ 339445 h 1000760"/>
              <a:gd name="T124" fmla="*/ 201820 w 2217420"/>
              <a:gd name="T125" fmla="*/ 329240 h 1000760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  <a:gd name="T189" fmla="*/ 0 w 2217420"/>
              <a:gd name="T190" fmla="*/ 0 h 1000760"/>
              <a:gd name="T191" fmla="*/ 2217420 w 2217420"/>
              <a:gd name="T192" fmla="*/ 1000760 h 1000760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T189" t="T190" r="T191" b="T192"/>
            <a:pathLst>
              <a:path w="2217420" h="1000760">
                <a:moveTo>
                  <a:pt x="201791" y="329449"/>
                </a:moveTo>
                <a:lnTo>
                  <a:pt x="198931" y="291092"/>
                </a:lnTo>
                <a:lnTo>
                  <a:pt x="225075" y="219129"/>
                </a:lnTo>
                <a:lnTo>
                  <a:pt x="252405" y="186876"/>
                </a:lnTo>
                <a:lnTo>
                  <a:pt x="288125" y="158010"/>
                </a:lnTo>
                <a:lnTo>
                  <a:pt x="331398" y="133209"/>
                </a:lnTo>
                <a:lnTo>
                  <a:pt x="381385" y="113148"/>
                </a:lnTo>
                <a:lnTo>
                  <a:pt x="437251" y="98504"/>
                </a:lnTo>
                <a:lnTo>
                  <a:pt x="498158" y="89953"/>
                </a:lnTo>
                <a:lnTo>
                  <a:pt x="555774" y="88119"/>
                </a:lnTo>
                <a:lnTo>
                  <a:pt x="612704" y="92143"/>
                </a:lnTo>
                <a:lnTo>
                  <a:pt x="667774" y="101883"/>
                </a:lnTo>
                <a:lnTo>
                  <a:pt x="719811" y="117194"/>
                </a:lnTo>
                <a:lnTo>
                  <a:pt x="750562" y="88864"/>
                </a:lnTo>
                <a:lnTo>
                  <a:pt x="788704" y="65571"/>
                </a:lnTo>
                <a:lnTo>
                  <a:pt x="832750" y="47609"/>
                </a:lnTo>
                <a:lnTo>
                  <a:pt x="881212" y="35257"/>
                </a:lnTo>
                <a:lnTo>
                  <a:pt x="932605" y="28795"/>
                </a:lnTo>
                <a:lnTo>
                  <a:pt x="985441" y="28503"/>
                </a:lnTo>
                <a:lnTo>
                  <a:pt x="1038233" y="34660"/>
                </a:lnTo>
                <a:lnTo>
                  <a:pt x="1089495" y="47547"/>
                </a:lnTo>
                <a:lnTo>
                  <a:pt x="1138444" y="68003"/>
                </a:lnTo>
                <a:lnTo>
                  <a:pt x="1153033" y="76224"/>
                </a:lnTo>
                <a:lnTo>
                  <a:pt x="1181226" y="49606"/>
                </a:lnTo>
                <a:lnTo>
                  <a:pt x="1217314" y="28305"/>
                </a:lnTo>
                <a:lnTo>
                  <a:pt x="1259497" y="12689"/>
                </a:lnTo>
                <a:lnTo>
                  <a:pt x="1305974" y="3131"/>
                </a:lnTo>
                <a:lnTo>
                  <a:pt x="1354942" y="0"/>
                </a:lnTo>
                <a:lnTo>
                  <a:pt x="1404600" y="3666"/>
                </a:lnTo>
                <a:lnTo>
                  <a:pt x="1453147" y="14502"/>
                </a:lnTo>
                <a:lnTo>
                  <a:pt x="1495875" y="31599"/>
                </a:lnTo>
                <a:lnTo>
                  <a:pt x="1531201" y="54202"/>
                </a:lnTo>
                <a:lnTo>
                  <a:pt x="1567505" y="32735"/>
                </a:lnTo>
                <a:lnTo>
                  <a:pt x="1608792" y="16624"/>
                </a:lnTo>
                <a:lnTo>
                  <a:pt x="1653650" y="5941"/>
                </a:lnTo>
                <a:lnTo>
                  <a:pt x="1700669" y="759"/>
                </a:lnTo>
                <a:lnTo>
                  <a:pt x="1748437" y="1148"/>
                </a:lnTo>
                <a:lnTo>
                  <a:pt x="1795543" y="7180"/>
                </a:lnTo>
                <a:lnTo>
                  <a:pt x="1840577" y="18927"/>
                </a:lnTo>
                <a:lnTo>
                  <a:pt x="1882128" y="36460"/>
                </a:lnTo>
                <a:lnTo>
                  <a:pt x="1936844" y="76672"/>
                </a:lnTo>
                <a:lnTo>
                  <a:pt x="1966176" y="125856"/>
                </a:lnTo>
                <a:lnTo>
                  <a:pt x="2024762" y="140291"/>
                </a:lnTo>
                <a:lnTo>
                  <a:pt x="2074880" y="161825"/>
                </a:lnTo>
                <a:lnTo>
                  <a:pt x="2115378" y="189218"/>
                </a:lnTo>
                <a:lnTo>
                  <a:pt x="2145106" y="221229"/>
                </a:lnTo>
                <a:lnTo>
                  <a:pt x="2162909" y="256617"/>
                </a:lnTo>
                <a:lnTo>
                  <a:pt x="2167637" y="294141"/>
                </a:lnTo>
                <a:lnTo>
                  <a:pt x="2158137" y="332561"/>
                </a:lnTo>
                <a:lnTo>
                  <a:pt x="2155475" y="338189"/>
                </a:lnTo>
                <a:lnTo>
                  <a:pt x="2152500" y="343754"/>
                </a:lnTo>
                <a:lnTo>
                  <a:pt x="2149213" y="349250"/>
                </a:lnTo>
                <a:lnTo>
                  <a:pt x="2145615" y="354671"/>
                </a:lnTo>
                <a:lnTo>
                  <a:pt x="2179205" y="387197"/>
                </a:lnTo>
                <a:lnTo>
                  <a:pt x="2202202" y="421878"/>
                </a:lnTo>
                <a:lnTo>
                  <a:pt x="2214786" y="457869"/>
                </a:lnTo>
                <a:lnTo>
                  <a:pt x="2217139" y="494325"/>
                </a:lnTo>
                <a:lnTo>
                  <a:pt x="2209440" y="530400"/>
                </a:lnTo>
                <a:lnTo>
                  <a:pt x="2191869" y="565249"/>
                </a:lnTo>
                <a:lnTo>
                  <a:pt x="2164608" y="598026"/>
                </a:lnTo>
                <a:lnTo>
                  <a:pt x="2127836" y="627887"/>
                </a:lnTo>
                <a:lnTo>
                  <a:pt x="2081734" y="653985"/>
                </a:lnTo>
                <a:lnTo>
                  <a:pt x="2044692" y="669249"/>
                </a:lnTo>
                <a:lnTo>
                  <a:pt x="2004942" y="681427"/>
                </a:lnTo>
                <a:lnTo>
                  <a:pt x="1962988" y="690390"/>
                </a:lnTo>
                <a:lnTo>
                  <a:pt x="1919339" y="696009"/>
                </a:lnTo>
                <a:lnTo>
                  <a:pt x="1912832" y="732684"/>
                </a:lnTo>
                <a:lnTo>
                  <a:pt x="1895105" y="766785"/>
                </a:lnTo>
                <a:lnTo>
                  <a:pt x="1867358" y="797587"/>
                </a:lnTo>
                <a:lnTo>
                  <a:pt x="1830794" y="824362"/>
                </a:lnTo>
                <a:lnTo>
                  <a:pt x="1786615" y="846384"/>
                </a:lnTo>
                <a:lnTo>
                  <a:pt x="1736023" y="862927"/>
                </a:lnTo>
                <a:lnTo>
                  <a:pt x="1680219" y="873263"/>
                </a:lnTo>
                <a:lnTo>
                  <a:pt x="1620406" y="876667"/>
                </a:lnTo>
                <a:lnTo>
                  <a:pt x="1579687" y="874740"/>
                </a:lnTo>
                <a:lnTo>
                  <a:pt x="1539966" y="869428"/>
                </a:lnTo>
                <a:lnTo>
                  <a:pt x="1501800" y="860829"/>
                </a:lnTo>
                <a:lnTo>
                  <a:pt x="1465746" y="849044"/>
                </a:lnTo>
                <a:lnTo>
                  <a:pt x="1445139" y="881354"/>
                </a:lnTo>
                <a:lnTo>
                  <a:pt x="1417152" y="910429"/>
                </a:lnTo>
                <a:lnTo>
                  <a:pt x="1382672" y="935976"/>
                </a:lnTo>
                <a:lnTo>
                  <a:pt x="1342588" y="957702"/>
                </a:lnTo>
                <a:lnTo>
                  <a:pt x="1297788" y="975314"/>
                </a:lnTo>
                <a:lnTo>
                  <a:pt x="1249162" y="988519"/>
                </a:lnTo>
                <a:lnTo>
                  <a:pt x="1197597" y="997023"/>
                </a:lnTo>
                <a:lnTo>
                  <a:pt x="1143983" y="1000533"/>
                </a:lnTo>
                <a:lnTo>
                  <a:pt x="1089208" y="998756"/>
                </a:lnTo>
                <a:lnTo>
                  <a:pt x="1034161" y="991399"/>
                </a:lnTo>
                <a:lnTo>
                  <a:pt x="978783" y="977756"/>
                </a:lnTo>
                <a:lnTo>
                  <a:pt x="928377" y="958617"/>
                </a:lnTo>
                <a:lnTo>
                  <a:pt x="884000" y="934463"/>
                </a:lnTo>
                <a:lnTo>
                  <a:pt x="846709" y="905775"/>
                </a:lnTo>
                <a:lnTo>
                  <a:pt x="798823" y="920930"/>
                </a:lnTo>
                <a:lnTo>
                  <a:pt x="749257" y="931734"/>
                </a:lnTo>
                <a:lnTo>
                  <a:pt x="698660" y="938286"/>
                </a:lnTo>
                <a:lnTo>
                  <a:pt x="647678" y="940686"/>
                </a:lnTo>
                <a:lnTo>
                  <a:pt x="596958" y="939033"/>
                </a:lnTo>
                <a:lnTo>
                  <a:pt x="547148" y="933426"/>
                </a:lnTo>
                <a:lnTo>
                  <a:pt x="498895" y="923966"/>
                </a:lnTo>
                <a:lnTo>
                  <a:pt x="452846" y="910751"/>
                </a:lnTo>
                <a:lnTo>
                  <a:pt x="409648" y="893881"/>
                </a:lnTo>
                <a:lnTo>
                  <a:pt x="369948" y="873456"/>
                </a:lnTo>
                <a:lnTo>
                  <a:pt x="334394" y="849574"/>
                </a:lnTo>
                <a:lnTo>
                  <a:pt x="303632" y="822336"/>
                </a:lnTo>
                <a:lnTo>
                  <a:pt x="299441" y="817942"/>
                </a:lnTo>
                <a:lnTo>
                  <a:pt x="239501" y="817324"/>
                </a:lnTo>
                <a:lnTo>
                  <a:pt x="183848" y="807420"/>
                </a:lnTo>
                <a:lnTo>
                  <a:pt x="134849" y="789375"/>
                </a:lnTo>
                <a:lnTo>
                  <a:pt x="94867" y="764333"/>
                </a:lnTo>
                <a:lnTo>
                  <a:pt x="66266" y="733439"/>
                </a:lnTo>
                <a:lnTo>
                  <a:pt x="51410" y="697838"/>
                </a:lnTo>
                <a:lnTo>
                  <a:pt x="51039" y="667956"/>
                </a:lnTo>
                <a:lnTo>
                  <a:pt x="61075" y="639061"/>
                </a:lnTo>
                <a:lnTo>
                  <a:pt x="80978" y="612154"/>
                </a:lnTo>
                <a:lnTo>
                  <a:pt x="110211" y="588237"/>
                </a:lnTo>
                <a:lnTo>
                  <a:pt x="63138" y="565508"/>
                </a:lnTo>
                <a:lnTo>
                  <a:pt x="28572" y="536923"/>
                </a:lnTo>
                <a:lnTo>
                  <a:pt x="7273" y="504276"/>
                </a:lnTo>
                <a:lnTo>
                  <a:pt x="0" y="469363"/>
                </a:lnTo>
                <a:lnTo>
                  <a:pt x="7512" y="433980"/>
                </a:lnTo>
                <a:lnTo>
                  <a:pt x="30569" y="399922"/>
                </a:lnTo>
                <a:lnTo>
                  <a:pt x="62233" y="374062"/>
                </a:lnTo>
                <a:lnTo>
                  <a:pt x="102221" y="353735"/>
                </a:lnTo>
                <a:lnTo>
                  <a:pt x="148722" y="339660"/>
                </a:lnTo>
                <a:lnTo>
                  <a:pt x="199924" y="332561"/>
                </a:lnTo>
                <a:lnTo>
                  <a:pt x="201791" y="329449"/>
                </a:lnTo>
                <a:close/>
              </a:path>
            </a:pathLst>
          </a:custGeom>
          <a:noFill/>
          <a:ln w="12700">
            <a:solidFill>
              <a:srgbClr val="46AAC5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61457" name="object 18"/>
          <p:cNvSpPr>
            <a:spLocks/>
          </p:cNvSpPr>
          <p:nvPr/>
        </p:nvSpPr>
        <p:spPr bwMode="auto">
          <a:xfrm>
            <a:off x="6826250" y="5659438"/>
            <a:ext cx="130175" cy="19050"/>
          </a:xfrm>
          <a:custGeom>
            <a:avLst/>
            <a:gdLst>
              <a:gd name="T0" fmla="*/ 129857 w 130175"/>
              <a:gd name="T1" fmla="*/ 18453 h 19050"/>
              <a:gd name="T2" fmla="*/ 95967 w 130175"/>
              <a:gd name="T3" fmla="*/ 18488 h 19050"/>
              <a:gd name="T4" fmla="*/ 62647 w 130175"/>
              <a:gd name="T5" fmla="*/ 15370 h 19050"/>
              <a:gd name="T6" fmla="*/ 30468 w 130175"/>
              <a:gd name="T7" fmla="*/ 9180 h 19050"/>
              <a:gd name="T8" fmla="*/ 0 w 130175"/>
              <a:gd name="T9" fmla="*/ 0 h 1905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30175"/>
              <a:gd name="T16" fmla="*/ 0 h 19050"/>
              <a:gd name="T17" fmla="*/ 130175 w 130175"/>
              <a:gd name="T18" fmla="*/ 19050 h 1905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30175" h="19050">
                <a:moveTo>
                  <a:pt x="129857" y="18453"/>
                </a:moveTo>
                <a:lnTo>
                  <a:pt x="95967" y="18488"/>
                </a:lnTo>
                <a:lnTo>
                  <a:pt x="62647" y="15370"/>
                </a:lnTo>
                <a:lnTo>
                  <a:pt x="30468" y="9180"/>
                </a:lnTo>
                <a:lnTo>
                  <a:pt x="0" y="0"/>
                </a:lnTo>
              </a:path>
            </a:pathLst>
          </a:custGeom>
          <a:noFill/>
          <a:ln w="12700">
            <a:solidFill>
              <a:srgbClr val="46AAC5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61458" name="object 19"/>
          <p:cNvSpPr>
            <a:spLocks/>
          </p:cNvSpPr>
          <p:nvPr/>
        </p:nvSpPr>
        <p:spPr bwMode="auto">
          <a:xfrm>
            <a:off x="7013575" y="5880100"/>
            <a:ext cx="57150" cy="9525"/>
          </a:xfrm>
          <a:custGeom>
            <a:avLst/>
            <a:gdLst>
              <a:gd name="T0" fmla="*/ 56819 w 57150"/>
              <a:gd name="T1" fmla="*/ 0 h 8889"/>
              <a:gd name="T2" fmla="*/ 42994 w 57150"/>
              <a:gd name="T3" fmla="*/ 3282 h 8889"/>
              <a:gd name="T4" fmla="*/ 28886 w 57150"/>
              <a:gd name="T5" fmla="*/ 5959 h 8889"/>
              <a:gd name="T6" fmla="*/ 14539 w 57150"/>
              <a:gd name="T7" fmla="*/ 8019 h 8889"/>
              <a:gd name="T8" fmla="*/ 0 w 57150"/>
              <a:gd name="T9" fmla="*/ 9457 h 888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57150"/>
              <a:gd name="T16" fmla="*/ 0 h 8889"/>
              <a:gd name="T17" fmla="*/ 57150 w 57150"/>
              <a:gd name="T18" fmla="*/ 8889 h 888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57150" h="8889">
                <a:moveTo>
                  <a:pt x="56819" y="0"/>
                </a:moveTo>
                <a:lnTo>
                  <a:pt x="42994" y="3063"/>
                </a:lnTo>
                <a:lnTo>
                  <a:pt x="28886" y="5561"/>
                </a:lnTo>
                <a:lnTo>
                  <a:pt x="14539" y="7484"/>
                </a:lnTo>
                <a:lnTo>
                  <a:pt x="0" y="8826"/>
                </a:lnTo>
              </a:path>
            </a:pathLst>
          </a:custGeom>
          <a:noFill/>
          <a:ln w="12700">
            <a:solidFill>
              <a:srgbClr val="46AAC5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61459" name="object 20"/>
          <p:cNvSpPr>
            <a:spLocks/>
          </p:cNvSpPr>
          <p:nvPr/>
        </p:nvSpPr>
        <p:spPr bwMode="auto">
          <a:xfrm>
            <a:off x="7526338" y="5937250"/>
            <a:ext cx="33337" cy="39688"/>
          </a:xfrm>
          <a:custGeom>
            <a:avLst/>
            <a:gdLst>
              <a:gd name="T0" fmla="*/ 33275 w 34290"/>
              <a:gd name="T1" fmla="*/ 39329 h 40639"/>
              <a:gd name="T2" fmla="*/ 23692 w 34290"/>
              <a:gd name="T3" fmla="*/ 29918 h 40639"/>
              <a:gd name="T4" fmla="*/ 14938 w 34290"/>
              <a:gd name="T5" fmla="*/ 20213 h 40639"/>
              <a:gd name="T6" fmla="*/ 7034 w 34290"/>
              <a:gd name="T7" fmla="*/ 10233 h 40639"/>
              <a:gd name="T8" fmla="*/ 0 w 34290"/>
              <a:gd name="T9" fmla="*/ 0 h 4063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4290"/>
              <a:gd name="T16" fmla="*/ 0 h 40639"/>
              <a:gd name="T17" fmla="*/ 34290 w 34290"/>
              <a:gd name="T18" fmla="*/ 40639 h 4063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4290" h="40639">
                <a:moveTo>
                  <a:pt x="34226" y="40271"/>
                </a:moveTo>
                <a:lnTo>
                  <a:pt x="24369" y="30635"/>
                </a:lnTo>
                <a:lnTo>
                  <a:pt x="15365" y="20697"/>
                </a:lnTo>
                <a:lnTo>
                  <a:pt x="7235" y="10478"/>
                </a:lnTo>
                <a:lnTo>
                  <a:pt x="0" y="0"/>
                </a:lnTo>
              </a:path>
            </a:pathLst>
          </a:custGeom>
          <a:noFill/>
          <a:ln w="12700">
            <a:solidFill>
              <a:srgbClr val="46AAC5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61460" name="object 21"/>
          <p:cNvSpPr>
            <a:spLocks/>
          </p:cNvSpPr>
          <p:nvPr/>
        </p:nvSpPr>
        <p:spPr bwMode="auto">
          <a:xfrm>
            <a:off x="8178800" y="5876925"/>
            <a:ext cx="14288" cy="44450"/>
          </a:xfrm>
          <a:custGeom>
            <a:avLst/>
            <a:gdLst>
              <a:gd name="T0" fmla="*/ 13988 w 13970"/>
              <a:gd name="T1" fmla="*/ 0 h 44450"/>
              <a:gd name="T2" fmla="*/ 11949 w 13970"/>
              <a:gd name="T3" fmla="*/ 11204 h 44450"/>
              <a:gd name="T4" fmla="*/ 8933 w 13970"/>
              <a:gd name="T5" fmla="*/ 22321 h 44450"/>
              <a:gd name="T6" fmla="*/ 4947 w 13970"/>
              <a:gd name="T7" fmla="*/ 33327 h 44450"/>
              <a:gd name="T8" fmla="*/ 0 w 13970"/>
              <a:gd name="T9" fmla="*/ 44196 h 4445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3970"/>
              <a:gd name="T16" fmla="*/ 0 h 44450"/>
              <a:gd name="T17" fmla="*/ 13970 w 13970"/>
              <a:gd name="T18" fmla="*/ 44450 h 4445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3970" h="44450">
                <a:moveTo>
                  <a:pt x="13677" y="0"/>
                </a:moveTo>
                <a:lnTo>
                  <a:pt x="11683" y="11204"/>
                </a:lnTo>
                <a:lnTo>
                  <a:pt x="8734" y="22321"/>
                </a:lnTo>
                <a:lnTo>
                  <a:pt x="4837" y="33327"/>
                </a:lnTo>
                <a:lnTo>
                  <a:pt x="0" y="44196"/>
                </a:lnTo>
              </a:path>
            </a:pathLst>
          </a:custGeom>
          <a:noFill/>
          <a:ln w="12700">
            <a:solidFill>
              <a:srgbClr val="46AAC5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61461" name="object 22"/>
          <p:cNvSpPr>
            <a:spLocks/>
          </p:cNvSpPr>
          <p:nvPr/>
        </p:nvSpPr>
        <p:spPr bwMode="auto">
          <a:xfrm>
            <a:off x="8464550" y="5603875"/>
            <a:ext cx="166688" cy="165100"/>
          </a:xfrm>
          <a:custGeom>
            <a:avLst/>
            <a:gdLst>
              <a:gd name="T0" fmla="*/ 0 w 167004"/>
              <a:gd name="T1" fmla="*/ 0 h 165735"/>
              <a:gd name="T2" fmla="*/ 56773 w 167004"/>
              <a:gd name="T3" fmla="*/ 22159 h 165735"/>
              <a:gd name="T4" fmla="*/ 103130 w 167004"/>
              <a:gd name="T5" fmla="*/ 51015 h 165735"/>
              <a:gd name="T6" fmla="*/ 137738 w 167004"/>
              <a:gd name="T7" fmla="*/ 85247 h 165735"/>
              <a:gd name="T8" fmla="*/ 159259 w 167004"/>
              <a:gd name="T9" fmla="*/ 123535 h 165735"/>
              <a:gd name="T10" fmla="*/ 166359 w 167004"/>
              <a:gd name="T11" fmla="*/ 164555 h 165735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67004"/>
              <a:gd name="T19" fmla="*/ 0 h 165735"/>
              <a:gd name="T20" fmla="*/ 167004 w 167004"/>
              <a:gd name="T21" fmla="*/ 165735 h 165735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67004" h="165735">
                <a:moveTo>
                  <a:pt x="0" y="0"/>
                </a:moveTo>
                <a:lnTo>
                  <a:pt x="56881" y="22244"/>
                </a:lnTo>
                <a:lnTo>
                  <a:pt x="103326" y="51211"/>
                </a:lnTo>
                <a:lnTo>
                  <a:pt x="137999" y="85575"/>
                </a:lnTo>
                <a:lnTo>
                  <a:pt x="159561" y="124010"/>
                </a:lnTo>
                <a:lnTo>
                  <a:pt x="166674" y="165188"/>
                </a:lnTo>
              </a:path>
            </a:pathLst>
          </a:custGeom>
          <a:noFill/>
          <a:ln w="12700">
            <a:solidFill>
              <a:srgbClr val="46AAC5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61462" name="object 23"/>
          <p:cNvSpPr>
            <a:spLocks/>
          </p:cNvSpPr>
          <p:nvPr/>
        </p:nvSpPr>
        <p:spPr bwMode="auto">
          <a:xfrm>
            <a:off x="8783638" y="5427663"/>
            <a:ext cx="74612" cy="61912"/>
          </a:xfrm>
          <a:custGeom>
            <a:avLst/>
            <a:gdLst>
              <a:gd name="T0" fmla="*/ 74535 w 74295"/>
              <a:gd name="T1" fmla="*/ 0 h 62229"/>
              <a:gd name="T2" fmla="*/ 60384 w 74295"/>
              <a:gd name="T3" fmla="*/ 17306 h 62229"/>
              <a:gd name="T4" fmla="*/ 43116 w 74295"/>
              <a:gd name="T5" fmla="*/ 33452 h 62229"/>
              <a:gd name="T6" fmla="*/ 22925 w 74295"/>
              <a:gd name="T7" fmla="*/ 48280 h 62229"/>
              <a:gd name="T8" fmla="*/ 0 w 74295"/>
              <a:gd name="T9" fmla="*/ 61634 h 6222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4295"/>
              <a:gd name="T16" fmla="*/ 0 h 62229"/>
              <a:gd name="T17" fmla="*/ 74295 w 74295"/>
              <a:gd name="T18" fmla="*/ 62229 h 6222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4295" h="62229">
                <a:moveTo>
                  <a:pt x="74218" y="0"/>
                </a:moveTo>
                <a:lnTo>
                  <a:pt x="60127" y="17395"/>
                </a:lnTo>
                <a:lnTo>
                  <a:pt x="42933" y="33623"/>
                </a:lnTo>
                <a:lnTo>
                  <a:pt x="22828" y="48527"/>
                </a:lnTo>
                <a:lnTo>
                  <a:pt x="0" y="61950"/>
                </a:lnTo>
              </a:path>
            </a:pathLst>
          </a:custGeom>
          <a:noFill/>
          <a:ln w="12700">
            <a:solidFill>
              <a:srgbClr val="46AAC5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61463" name="object 24"/>
          <p:cNvSpPr>
            <a:spLocks/>
          </p:cNvSpPr>
          <p:nvPr/>
        </p:nvSpPr>
        <p:spPr bwMode="auto">
          <a:xfrm>
            <a:off x="8680450" y="5197475"/>
            <a:ext cx="3175" cy="30163"/>
          </a:xfrm>
          <a:custGeom>
            <a:avLst/>
            <a:gdLst>
              <a:gd name="T0" fmla="*/ 0 w 4445"/>
              <a:gd name="T1" fmla="*/ 0 h 29845"/>
              <a:gd name="T2" fmla="*/ 1314 w 4445"/>
              <a:gd name="T3" fmla="*/ 7342 h 29845"/>
              <a:gd name="T4" fmla="*/ 2221 w 4445"/>
              <a:gd name="T5" fmla="*/ 14728 h 29845"/>
              <a:gd name="T6" fmla="*/ 2718 w 4445"/>
              <a:gd name="T7" fmla="*/ 22142 h 29845"/>
              <a:gd name="T8" fmla="*/ 2803 w 4445"/>
              <a:gd name="T9" fmla="*/ 29572 h 2984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445"/>
              <a:gd name="T16" fmla="*/ 0 h 29845"/>
              <a:gd name="T17" fmla="*/ 4445 w 4445"/>
              <a:gd name="T18" fmla="*/ 29845 h 2984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445" h="29845">
                <a:moveTo>
                  <a:pt x="0" y="0"/>
                </a:moveTo>
                <a:lnTo>
                  <a:pt x="1840" y="7265"/>
                </a:lnTo>
                <a:lnTo>
                  <a:pt x="3109" y="14573"/>
                </a:lnTo>
                <a:lnTo>
                  <a:pt x="3805" y="21909"/>
                </a:lnTo>
                <a:lnTo>
                  <a:pt x="3924" y="29260"/>
                </a:lnTo>
              </a:path>
            </a:pathLst>
          </a:custGeom>
          <a:noFill/>
          <a:ln w="12700">
            <a:solidFill>
              <a:srgbClr val="46AAC5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61464" name="object 25"/>
          <p:cNvSpPr>
            <a:spLocks/>
          </p:cNvSpPr>
          <p:nvPr/>
        </p:nvSpPr>
        <p:spPr bwMode="auto">
          <a:xfrm>
            <a:off x="8205788" y="5126038"/>
            <a:ext cx="38100" cy="38100"/>
          </a:xfrm>
          <a:custGeom>
            <a:avLst/>
            <a:gdLst>
              <a:gd name="T0" fmla="*/ 0 w 38100"/>
              <a:gd name="T1" fmla="*/ 37932 h 37464"/>
              <a:gd name="T2" fmla="*/ 7832 w 38100"/>
              <a:gd name="T3" fmla="*/ 27827 h 37464"/>
              <a:gd name="T4" fmla="*/ 16805 w 38100"/>
              <a:gd name="T5" fmla="*/ 18108 h 37464"/>
              <a:gd name="T6" fmla="*/ 26878 w 38100"/>
              <a:gd name="T7" fmla="*/ 8820 h 37464"/>
              <a:gd name="T8" fmla="*/ 38011 w 38100"/>
              <a:gd name="T9" fmla="*/ 0 h 3746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8100"/>
              <a:gd name="T16" fmla="*/ 0 h 37464"/>
              <a:gd name="T17" fmla="*/ 38100 w 38100"/>
              <a:gd name="T18" fmla="*/ 37464 h 3746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8100" h="37464">
                <a:moveTo>
                  <a:pt x="0" y="37299"/>
                </a:moveTo>
                <a:lnTo>
                  <a:pt x="7832" y="27362"/>
                </a:lnTo>
                <a:lnTo>
                  <a:pt x="16805" y="17806"/>
                </a:lnTo>
                <a:lnTo>
                  <a:pt x="26878" y="8673"/>
                </a:lnTo>
                <a:lnTo>
                  <a:pt x="38011" y="0"/>
                </a:lnTo>
              </a:path>
            </a:pathLst>
          </a:custGeom>
          <a:noFill/>
          <a:ln w="12700">
            <a:solidFill>
              <a:srgbClr val="46AAC5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61465" name="object 26"/>
          <p:cNvSpPr>
            <a:spLocks/>
          </p:cNvSpPr>
          <p:nvPr/>
        </p:nvSpPr>
        <p:spPr bwMode="auto">
          <a:xfrm>
            <a:off x="7850188" y="5149850"/>
            <a:ext cx="19050" cy="31750"/>
          </a:xfrm>
          <a:custGeom>
            <a:avLst/>
            <a:gdLst>
              <a:gd name="T0" fmla="*/ 0 w 18415"/>
              <a:gd name="T1" fmla="*/ 31538 h 32385"/>
              <a:gd name="T2" fmla="*/ 3488 w 18415"/>
              <a:gd name="T3" fmla="*/ 23406 h 32385"/>
              <a:gd name="T4" fmla="*/ 7834 w 18415"/>
              <a:gd name="T5" fmla="*/ 15424 h 32385"/>
              <a:gd name="T6" fmla="*/ 13026 w 18415"/>
              <a:gd name="T7" fmla="*/ 7614 h 32385"/>
              <a:gd name="T8" fmla="*/ 19050 w 18415"/>
              <a:gd name="T9" fmla="*/ 0 h 3238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8415"/>
              <a:gd name="T16" fmla="*/ 0 h 32385"/>
              <a:gd name="T17" fmla="*/ 18415 w 18415"/>
              <a:gd name="T18" fmla="*/ 32385 h 3238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8415" h="32385">
                <a:moveTo>
                  <a:pt x="0" y="32169"/>
                </a:moveTo>
                <a:lnTo>
                  <a:pt x="3372" y="23874"/>
                </a:lnTo>
                <a:lnTo>
                  <a:pt x="7573" y="15732"/>
                </a:lnTo>
                <a:lnTo>
                  <a:pt x="12592" y="7766"/>
                </a:lnTo>
                <a:lnTo>
                  <a:pt x="18415" y="0"/>
                </a:lnTo>
              </a:path>
            </a:pathLst>
          </a:custGeom>
          <a:noFill/>
          <a:ln w="12700">
            <a:solidFill>
              <a:srgbClr val="46AAC5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61466" name="object 27"/>
          <p:cNvSpPr>
            <a:spLocks/>
          </p:cNvSpPr>
          <p:nvPr/>
        </p:nvSpPr>
        <p:spPr bwMode="auto">
          <a:xfrm>
            <a:off x="7432675" y="5192713"/>
            <a:ext cx="66675" cy="31750"/>
          </a:xfrm>
          <a:custGeom>
            <a:avLst/>
            <a:gdLst>
              <a:gd name="T0" fmla="*/ 0 w 66675"/>
              <a:gd name="T1" fmla="*/ 0 h 31750"/>
              <a:gd name="T2" fmla="*/ 17789 w 66675"/>
              <a:gd name="T3" fmla="*/ 6861 h 31750"/>
              <a:gd name="T4" fmla="*/ 34856 w 66675"/>
              <a:gd name="T5" fmla="*/ 14365 h 31750"/>
              <a:gd name="T6" fmla="*/ 51154 w 66675"/>
              <a:gd name="T7" fmla="*/ 22490 h 31750"/>
              <a:gd name="T8" fmla="*/ 66636 w 66675"/>
              <a:gd name="T9" fmla="*/ 31216 h 3175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6675"/>
              <a:gd name="T16" fmla="*/ 0 h 31750"/>
              <a:gd name="T17" fmla="*/ 66675 w 66675"/>
              <a:gd name="T18" fmla="*/ 31750 h 3175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6675" h="31750">
                <a:moveTo>
                  <a:pt x="0" y="0"/>
                </a:moveTo>
                <a:lnTo>
                  <a:pt x="17789" y="6861"/>
                </a:lnTo>
                <a:lnTo>
                  <a:pt x="34856" y="14365"/>
                </a:lnTo>
                <a:lnTo>
                  <a:pt x="51154" y="22490"/>
                </a:lnTo>
                <a:lnTo>
                  <a:pt x="66636" y="31216"/>
                </a:lnTo>
              </a:path>
            </a:pathLst>
          </a:custGeom>
          <a:noFill/>
          <a:ln w="12700">
            <a:solidFill>
              <a:srgbClr val="46AAC5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61467" name="object 28"/>
          <p:cNvSpPr>
            <a:spLocks/>
          </p:cNvSpPr>
          <p:nvPr/>
        </p:nvSpPr>
        <p:spPr bwMode="auto">
          <a:xfrm>
            <a:off x="6915150" y="5405438"/>
            <a:ext cx="12700" cy="31750"/>
          </a:xfrm>
          <a:custGeom>
            <a:avLst/>
            <a:gdLst>
              <a:gd name="T0" fmla="*/ 12232 w 12065"/>
              <a:gd name="T1" fmla="*/ 31579 h 33020"/>
              <a:gd name="T2" fmla="*/ 8342 w 12065"/>
              <a:gd name="T3" fmla="*/ 23795 h 33020"/>
              <a:gd name="T4" fmla="*/ 5002 w 12065"/>
              <a:gd name="T5" fmla="*/ 15931 h 33020"/>
              <a:gd name="T6" fmla="*/ 2219 w 12065"/>
              <a:gd name="T7" fmla="*/ 7995 h 33020"/>
              <a:gd name="T8" fmla="*/ 0 w 12065"/>
              <a:gd name="T9" fmla="*/ 0 h 3302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065"/>
              <a:gd name="T16" fmla="*/ 0 h 33020"/>
              <a:gd name="T17" fmla="*/ 12065 w 12065"/>
              <a:gd name="T18" fmla="*/ 33020 h 3302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2065" h="33020">
                <a:moveTo>
                  <a:pt x="11620" y="32842"/>
                </a:moveTo>
                <a:lnTo>
                  <a:pt x="7925" y="24747"/>
                </a:lnTo>
                <a:lnTo>
                  <a:pt x="4752" y="16568"/>
                </a:lnTo>
                <a:lnTo>
                  <a:pt x="2108" y="8315"/>
                </a:lnTo>
                <a:lnTo>
                  <a:pt x="0" y="0"/>
                </a:lnTo>
              </a:path>
            </a:pathLst>
          </a:custGeom>
          <a:noFill/>
          <a:ln w="12700">
            <a:solidFill>
              <a:srgbClr val="46AAC5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29" name="object 29"/>
          <p:cNvSpPr txBox="1"/>
          <p:nvPr/>
        </p:nvSpPr>
        <p:spPr>
          <a:xfrm>
            <a:off x="7072313" y="5227638"/>
            <a:ext cx="1341437" cy="63500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2000" spc="-10" dirty="0">
                <a:latin typeface="Calibri"/>
                <a:cs typeface="Calibri"/>
              </a:rPr>
              <a:t>site </a:t>
            </a:r>
            <a:r>
              <a:rPr sz="2000" spc="-5" dirty="0">
                <a:latin typeface="Calibri"/>
                <a:cs typeface="Calibri"/>
              </a:rPr>
              <a:t>=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0.5927</a:t>
            </a:r>
            <a:endParaRPr sz="2000">
              <a:latin typeface="Calibri"/>
              <a:cs typeface="Calibri"/>
            </a:endParaRPr>
          </a:p>
          <a:p>
            <a:pPr marL="635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2000" spc="-5" dirty="0">
                <a:latin typeface="Calibri"/>
                <a:cs typeface="Calibri"/>
              </a:rPr>
              <a:t>bond =</a:t>
            </a:r>
            <a:r>
              <a:rPr sz="2000" spc="-9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0.5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0" name="object 30"/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marL="12700" fontAlgn="auto">
              <a:lnSpc>
                <a:spcPts val="113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>
                <a:latin typeface="Tahoma"/>
                <a:cs typeface="Tahoma"/>
              </a:rPr>
              <a:t>Lecture 3: Random</a:t>
            </a:r>
            <a:r>
              <a:rPr spc="-65" dirty="0">
                <a:latin typeface="Tahoma"/>
                <a:cs typeface="Tahoma"/>
              </a:rPr>
              <a:t> </a:t>
            </a:r>
            <a:r>
              <a:rPr spc="-5" dirty="0">
                <a:latin typeface="Tahoma"/>
                <a:cs typeface="Tahoma"/>
              </a:rPr>
              <a:t>Graphs</a:t>
            </a:r>
          </a:p>
        </p:txBody>
      </p:sp>
      <p:sp>
        <p:nvSpPr>
          <p:cNvPr id="61470" name="object 31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marL="25400"/>
            <a:fld id="{1CE564E5-328A-4321-9541-F38A85DB6E2A}" type="slidenum">
              <a:rPr lang="en-US" smtClean="0"/>
              <a:pPr marL="25400"/>
              <a:t>33</a:t>
            </a:fld>
            <a:endParaRPr lang="th-TH" smtClean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object 2"/>
          <p:cNvSpPr>
            <a:spLocks/>
          </p:cNvSpPr>
          <p:nvPr/>
        </p:nvSpPr>
        <p:spPr bwMode="auto">
          <a:xfrm>
            <a:off x="468313" y="1000125"/>
            <a:ext cx="8208962" cy="0"/>
          </a:xfrm>
          <a:custGeom>
            <a:avLst/>
            <a:gdLst>
              <a:gd name="T0" fmla="*/ 0 w 8209280"/>
              <a:gd name="T1" fmla="*/ 8208590 w 8209280"/>
              <a:gd name="T2" fmla="*/ 0 60000 65536"/>
              <a:gd name="T3" fmla="*/ 0 60000 65536"/>
              <a:gd name="T4" fmla="*/ 0 w 8209280"/>
              <a:gd name="T5" fmla="*/ 8209280 w 8209280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T4" t="0" r="T5" b="0"/>
            <a:pathLst>
              <a:path w="8209280">
                <a:moveTo>
                  <a:pt x="0" y="0"/>
                </a:moveTo>
                <a:lnTo>
                  <a:pt x="8208911" y="0"/>
                </a:lnTo>
              </a:path>
            </a:pathLst>
          </a:custGeom>
          <a:noFill/>
          <a:ln w="38100">
            <a:solidFill>
              <a:srgbClr val="6699FF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62466" name="object 3"/>
          <p:cNvSpPr>
            <a:spLocks noChangeArrowheads="1"/>
          </p:cNvSpPr>
          <p:nvPr/>
        </p:nvSpPr>
        <p:spPr bwMode="auto">
          <a:xfrm>
            <a:off x="180975" y="6383338"/>
            <a:ext cx="1441450" cy="328612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62467" name="object 4"/>
          <p:cNvSpPr>
            <a:spLocks noChangeArrowheads="1"/>
          </p:cNvSpPr>
          <p:nvPr/>
        </p:nvSpPr>
        <p:spPr bwMode="auto">
          <a:xfrm>
            <a:off x="1693863" y="6383338"/>
            <a:ext cx="1147762" cy="379412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62468" name="object 5"/>
          <p:cNvSpPr txBox="1">
            <a:spLocks noChangeArrowheads="1"/>
          </p:cNvSpPr>
          <p:nvPr/>
        </p:nvSpPr>
        <p:spPr bwMode="auto">
          <a:xfrm>
            <a:off x="4727575" y="1116013"/>
            <a:ext cx="3778250" cy="134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marL="355600" indent="-342900">
              <a:buClr>
                <a:srgbClr val="006FC0"/>
              </a:buClr>
              <a:buFont typeface="Arial" charset="0"/>
              <a:buChar char="•"/>
              <a:tabLst>
                <a:tab pos="354013" algn="l"/>
                <a:tab pos="355600" algn="l"/>
              </a:tabLst>
            </a:pPr>
            <a:r>
              <a:rPr lang="th-TH" sz="2400">
                <a:solidFill>
                  <a:srgbClr val="006FC0"/>
                </a:solidFill>
                <a:latin typeface="Tahoma" pitchFamily="34" charset="0"/>
                <a:cs typeface="Tahoma" pitchFamily="34" charset="0"/>
              </a:rPr>
              <a:t>Percolation threshold:</a:t>
            </a:r>
            <a:endParaRPr lang="th-TH" sz="2400">
              <a:latin typeface="Tahoma" pitchFamily="34" charset="0"/>
              <a:cs typeface="Tahoma" pitchFamily="34" charset="0"/>
            </a:endParaRPr>
          </a:p>
          <a:p>
            <a:pPr marL="355600" indent="-342900">
              <a:spcBef>
                <a:spcPts val="475"/>
              </a:spcBef>
              <a:tabLst>
                <a:tab pos="354013" algn="l"/>
                <a:tab pos="355600" algn="l"/>
              </a:tabLst>
            </a:pPr>
            <a:r>
              <a:rPr lang="th-TH" sz="2000">
                <a:cs typeface="Arial" charset="0"/>
              </a:rPr>
              <a:t>–	</a:t>
            </a:r>
            <a:r>
              <a:rPr lang="th-TH" sz="2000">
                <a:latin typeface="Tahoma" pitchFamily="34" charset="0"/>
                <a:cs typeface="Tahoma" pitchFamily="34" charset="0"/>
              </a:rPr>
              <a:t>A fraction of edges needed  to be added before the  giant component appears</a:t>
            </a:r>
          </a:p>
        </p:txBody>
      </p:sp>
      <p:sp>
        <p:nvSpPr>
          <p:cNvPr id="62469" name="object 6"/>
          <p:cNvSpPr txBox="1">
            <a:spLocks noChangeArrowheads="1"/>
          </p:cNvSpPr>
          <p:nvPr/>
        </p:nvSpPr>
        <p:spPr bwMode="auto">
          <a:xfrm>
            <a:off x="4727575" y="3627438"/>
            <a:ext cx="3760788" cy="183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marL="355600" indent="-342900">
              <a:buFont typeface="Arial" charset="0"/>
              <a:buChar char="•"/>
              <a:tabLst>
                <a:tab pos="354013" algn="l"/>
                <a:tab pos="355600" algn="l"/>
              </a:tabLst>
            </a:pPr>
            <a:r>
              <a:rPr lang="th-TH" sz="2400">
                <a:latin typeface="Tahoma" pitchFamily="34" charset="0"/>
                <a:cs typeface="Tahoma" pitchFamily="34" charset="0"/>
              </a:rPr>
              <a:t>For Erdös-Rényi network,  as the average degree  increases to </a:t>
            </a:r>
            <a:r>
              <a:rPr lang="th-TH" sz="2400">
                <a:solidFill>
                  <a:srgbClr val="C00000"/>
                </a:solidFill>
                <a:latin typeface="Symbol" pitchFamily="18" charset="2"/>
                <a:cs typeface="Cordia New" pitchFamily="34" charset="-34"/>
              </a:rPr>
              <a:t></a:t>
            </a:r>
            <a:r>
              <a:rPr lang="th-TH" sz="2400" i="1">
                <a:solidFill>
                  <a:srgbClr val="C00000"/>
                </a:solidFill>
                <a:latin typeface="Consolas" pitchFamily="49" charset="0"/>
                <a:cs typeface="Consolas" pitchFamily="49" charset="0"/>
              </a:rPr>
              <a:t>k</a:t>
            </a:r>
            <a:r>
              <a:rPr lang="th-TH" sz="2400">
                <a:solidFill>
                  <a:srgbClr val="C00000"/>
                </a:solidFill>
                <a:latin typeface="Symbol" pitchFamily="18" charset="2"/>
                <a:cs typeface="Cordia New" pitchFamily="34" charset="-34"/>
              </a:rPr>
              <a:t></a:t>
            </a:r>
            <a:r>
              <a:rPr lang="th-TH" sz="2400">
                <a:solidFill>
                  <a:srgbClr val="C00000"/>
                </a:solidFill>
                <a:latin typeface="Consolas" pitchFamily="49" charset="0"/>
                <a:cs typeface="Consolas" pitchFamily="49" charset="0"/>
              </a:rPr>
              <a:t>=1</a:t>
            </a:r>
            <a:r>
              <a:rPr lang="th-TH" sz="2400">
                <a:latin typeface="Tahoma" pitchFamily="34" charset="0"/>
                <a:cs typeface="Tahoma" pitchFamily="34" charset="0"/>
              </a:rPr>
              <a:t>, a  giant component  suddenly appears</a:t>
            </a:r>
          </a:p>
        </p:txBody>
      </p:sp>
      <p:sp>
        <p:nvSpPr>
          <p:cNvPr id="62470" name="object 7"/>
          <p:cNvSpPr>
            <a:spLocks noChangeArrowheads="1"/>
          </p:cNvSpPr>
          <p:nvPr/>
        </p:nvSpPr>
        <p:spPr bwMode="auto">
          <a:xfrm>
            <a:off x="258763" y="254000"/>
            <a:ext cx="7902575" cy="754063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marL="93980" eaLnBrk="1" fontAlgn="auto" hangingPunct="1">
              <a:lnSpc>
                <a:spcPts val="4315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/>
              <a:t>Percolation on </a:t>
            </a:r>
            <a:r>
              <a:rPr dirty="0"/>
              <a:t>a </a:t>
            </a:r>
            <a:r>
              <a:rPr spc="-5" dirty="0"/>
              <a:t>Random</a:t>
            </a:r>
            <a:r>
              <a:rPr spc="-75" dirty="0"/>
              <a:t> </a:t>
            </a:r>
            <a:r>
              <a:rPr spc="-5" dirty="0"/>
              <a:t>Graph</a:t>
            </a:r>
          </a:p>
        </p:txBody>
      </p:sp>
      <p:sp>
        <p:nvSpPr>
          <p:cNvPr id="62472" name="object 9"/>
          <p:cNvSpPr>
            <a:spLocks noChangeArrowheads="1"/>
          </p:cNvSpPr>
          <p:nvPr/>
        </p:nvSpPr>
        <p:spPr bwMode="auto">
          <a:xfrm>
            <a:off x="666750" y="3514725"/>
            <a:ext cx="3525838" cy="2811463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62473" name="object 10"/>
          <p:cNvSpPr>
            <a:spLocks noChangeArrowheads="1"/>
          </p:cNvSpPr>
          <p:nvPr/>
        </p:nvSpPr>
        <p:spPr bwMode="auto">
          <a:xfrm>
            <a:off x="855663" y="3705225"/>
            <a:ext cx="3148012" cy="2433638"/>
          </a:xfrm>
          <a:prstGeom prst="rect">
            <a:avLst/>
          </a:prstGeom>
          <a:blipFill dpi="0" rotWithShape="1">
            <a:blip r:embed="rId6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62474" name="object 11"/>
          <p:cNvSpPr>
            <a:spLocks noChangeArrowheads="1"/>
          </p:cNvSpPr>
          <p:nvPr/>
        </p:nvSpPr>
        <p:spPr bwMode="auto">
          <a:xfrm>
            <a:off x="809625" y="952500"/>
            <a:ext cx="3267075" cy="2801938"/>
          </a:xfrm>
          <a:prstGeom prst="rect">
            <a:avLst/>
          </a:prstGeom>
          <a:blipFill dpi="0" rotWithShape="1">
            <a:blip r:embed="rId7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62475" name="object 12"/>
          <p:cNvSpPr>
            <a:spLocks noChangeArrowheads="1"/>
          </p:cNvSpPr>
          <p:nvPr/>
        </p:nvSpPr>
        <p:spPr bwMode="auto">
          <a:xfrm>
            <a:off x="1000125" y="1143000"/>
            <a:ext cx="2890838" cy="2420938"/>
          </a:xfrm>
          <a:prstGeom prst="rect">
            <a:avLst/>
          </a:prstGeom>
          <a:blipFill dpi="0" rotWithShape="1">
            <a:blip r:embed="rId8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3" name="object 13"/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marL="12700" fontAlgn="auto">
              <a:lnSpc>
                <a:spcPts val="113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>
                <a:latin typeface="Tahoma"/>
                <a:cs typeface="Tahoma"/>
              </a:rPr>
              <a:t>Lecture 3: Random</a:t>
            </a:r>
            <a:r>
              <a:rPr spc="-65" dirty="0">
                <a:latin typeface="Tahoma"/>
                <a:cs typeface="Tahoma"/>
              </a:rPr>
              <a:t> </a:t>
            </a:r>
            <a:r>
              <a:rPr spc="-5" dirty="0">
                <a:latin typeface="Tahoma"/>
                <a:cs typeface="Tahoma"/>
              </a:rPr>
              <a:t>Graphs</a:t>
            </a:r>
          </a:p>
        </p:txBody>
      </p:sp>
      <p:sp>
        <p:nvSpPr>
          <p:cNvPr id="62477" name="object 14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marL="25400"/>
            <a:fld id="{550F82F5-F654-4DEF-A61E-4A9452DF50B6}" type="slidenum">
              <a:rPr lang="en-US" smtClean="0"/>
              <a:pPr marL="25400"/>
              <a:t>34</a:t>
            </a:fld>
            <a:endParaRPr lang="th-TH" smtClean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object 2"/>
          <p:cNvSpPr>
            <a:spLocks noChangeArrowheads="1"/>
          </p:cNvSpPr>
          <p:nvPr/>
        </p:nvSpPr>
        <p:spPr bwMode="auto">
          <a:xfrm>
            <a:off x="180975" y="6383338"/>
            <a:ext cx="1441450" cy="328612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63490" name="object 3"/>
          <p:cNvSpPr>
            <a:spLocks noChangeArrowheads="1"/>
          </p:cNvSpPr>
          <p:nvPr/>
        </p:nvSpPr>
        <p:spPr bwMode="auto">
          <a:xfrm>
            <a:off x="1693863" y="6383338"/>
            <a:ext cx="1147762" cy="379412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114425" y="2878138"/>
            <a:ext cx="7153275" cy="661987"/>
          </a:xfrm>
        </p:spPr>
        <p:txBody>
          <a:bodyPr rtlCol="0"/>
          <a:lstStyle/>
          <a:p>
            <a:pPr marL="127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b="0" spc="-15" dirty="0">
                <a:solidFill>
                  <a:srgbClr val="C00000"/>
                </a:solidFill>
                <a:latin typeface="Calibri"/>
                <a:cs typeface="Calibri"/>
              </a:rPr>
              <a:t>What </a:t>
            </a:r>
            <a:r>
              <a:rPr b="0" spc="-5" dirty="0">
                <a:solidFill>
                  <a:srgbClr val="C00000"/>
                </a:solidFill>
                <a:latin typeface="Calibri"/>
                <a:cs typeface="Calibri"/>
              </a:rPr>
              <a:t>happens </a:t>
            </a:r>
            <a:r>
              <a:rPr b="0" spc="-20" dirty="0">
                <a:solidFill>
                  <a:srgbClr val="C00000"/>
                </a:solidFill>
                <a:latin typeface="Calibri"/>
                <a:cs typeface="Calibri"/>
              </a:rPr>
              <a:t>to </a:t>
            </a:r>
            <a:r>
              <a:rPr b="0" i="1" dirty="0">
                <a:solidFill>
                  <a:srgbClr val="C00000"/>
                </a:solidFill>
                <a:latin typeface="Consolas"/>
                <a:cs typeface="Consolas"/>
              </a:rPr>
              <a:t>G</a:t>
            </a:r>
            <a:r>
              <a:rPr b="0" i="1" baseline="-20833" dirty="0">
                <a:solidFill>
                  <a:srgbClr val="C00000"/>
                </a:solidFill>
                <a:latin typeface="Consolas"/>
                <a:cs typeface="Consolas"/>
              </a:rPr>
              <a:t>np</a:t>
            </a:r>
            <a:r>
              <a:rPr b="0" i="1" spc="-1252" baseline="-20833" dirty="0">
                <a:solidFill>
                  <a:srgbClr val="C00000"/>
                </a:solidFill>
                <a:latin typeface="Consolas"/>
                <a:cs typeface="Consolas"/>
              </a:rPr>
              <a:t> </a:t>
            </a:r>
            <a:r>
              <a:rPr b="0" dirty="0">
                <a:solidFill>
                  <a:srgbClr val="C00000"/>
                </a:solidFill>
                <a:latin typeface="Calibri"/>
                <a:cs typeface="Calibri"/>
              </a:rPr>
              <a:t>when </a:t>
            </a:r>
            <a:r>
              <a:rPr b="0" spc="-15" dirty="0">
                <a:solidFill>
                  <a:srgbClr val="C00000"/>
                </a:solidFill>
                <a:latin typeface="Calibri"/>
                <a:cs typeface="Calibri"/>
              </a:rPr>
              <a:t>we vary </a:t>
            </a:r>
            <a:r>
              <a:rPr b="0" i="1" dirty="0">
                <a:solidFill>
                  <a:srgbClr val="C00000"/>
                </a:solidFill>
                <a:latin typeface="Consolas"/>
                <a:cs typeface="Consolas"/>
              </a:rPr>
              <a:t>p</a:t>
            </a:r>
            <a:r>
              <a:rPr b="0" dirty="0">
                <a:solidFill>
                  <a:srgbClr val="C00000"/>
                </a:solidFill>
                <a:latin typeface="Calibri"/>
                <a:cs typeface="Calibri"/>
              </a:rPr>
              <a:t>?</a:t>
            </a:r>
            <a:endParaRPr>
              <a:latin typeface="Calibri"/>
              <a:cs typeface="Calibri"/>
            </a:endParaRPr>
          </a:p>
        </p:txBody>
      </p:sp>
      <p:sp>
        <p:nvSpPr>
          <p:cNvPr id="5" name="object 5"/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marL="12700" fontAlgn="auto">
              <a:lnSpc>
                <a:spcPts val="113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>
                <a:latin typeface="Tahoma"/>
                <a:cs typeface="Tahoma"/>
              </a:rPr>
              <a:t>Lecture 3: Random</a:t>
            </a:r>
            <a:r>
              <a:rPr spc="-65" dirty="0">
                <a:latin typeface="Tahoma"/>
                <a:cs typeface="Tahoma"/>
              </a:rPr>
              <a:t> </a:t>
            </a:r>
            <a:r>
              <a:rPr spc="-5" dirty="0">
                <a:latin typeface="Tahoma"/>
                <a:cs typeface="Tahoma"/>
              </a:rPr>
              <a:t>Graphs</a:t>
            </a:r>
          </a:p>
        </p:txBody>
      </p:sp>
      <p:sp>
        <p:nvSpPr>
          <p:cNvPr id="63493" name="object 6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marL="25400"/>
            <a:fld id="{8ED083C4-87A7-4CF5-8208-56E912F359E6}" type="slidenum">
              <a:rPr lang="en-US" smtClean="0"/>
              <a:pPr marL="25400"/>
              <a:t>35</a:t>
            </a:fld>
            <a:endParaRPr lang="th-TH" smtClean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object 2"/>
          <p:cNvSpPr>
            <a:spLocks/>
          </p:cNvSpPr>
          <p:nvPr/>
        </p:nvSpPr>
        <p:spPr bwMode="auto">
          <a:xfrm>
            <a:off x="468313" y="1000125"/>
            <a:ext cx="8208962" cy="0"/>
          </a:xfrm>
          <a:custGeom>
            <a:avLst/>
            <a:gdLst>
              <a:gd name="T0" fmla="*/ 0 w 8209280"/>
              <a:gd name="T1" fmla="*/ 8208590 w 8209280"/>
              <a:gd name="T2" fmla="*/ 0 60000 65536"/>
              <a:gd name="T3" fmla="*/ 0 60000 65536"/>
              <a:gd name="T4" fmla="*/ 0 w 8209280"/>
              <a:gd name="T5" fmla="*/ 8209280 w 8209280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T4" t="0" r="T5" b="0"/>
            <a:pathLst>
              <a:path w="8209280">
                <a:moveTo>
                  <a:pt x="0" y="0"/>
                </a:moveTo>
                <a:lnTo>
                  <a:pt x="8208911" y="0"/>
                </a:lnTo>
              </a:path>
            </a:pathLst>
          </a:custGeom>
          <a:noFill/>
          <a:ln w="38100">
            <a:solidFill>
              <a:srgbClr val="6699FF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65538" name="object 3"/>
          <p:cNvSpPr>
            <a:spLocks noChangeArrowheads="1"/>
          </p:cNvSpPr>
          <p:nvPr/>
        </p:nvSpPr>
        <p:spPr bwMode="auto">
          <a:xfrm>
            <a:off x="180975" y="6383338"/>
            <a:ext cx="1441450" cy="328612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65539" name="object 4"/>
          <p:cNvSpPr>
            <a:spLocks noChangeArrowheads="1"/>
          </p:cNvSpPr>
          <p:nvPr/>
        </p:nvSpPr>
        <p:spPr bwMode="auto">
          <a:xfrm>
            <a:off x="1693863" y="6383338"/>
            <a:ext cx="1147762" cy="379412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36575" y="1116013"/>
            <a:ext cx="5022850" cy="365125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355600" indent="-34290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  <a:tabLst>
                <a:tab pos="354965" algn="l"/>
                <a:tab pos="355600" algn="l"/>
              </a:tabLst>
              <a:defRPr/>
            </a:pPr>
            <a:r>
              <a:rPr sz="2400" spc="-45" dirty="0">
                <a:latin typeface="Tahoma"/>
                <a:cs typeface="Tahoma"/>
              </a:rPr>
              <a:t>Remember, </a:t>
            </a:r>
            <a:r>
              <a:rPr sz="2400" spc="-5" dirty="0">
                <a:latin typeface="Tahoma"/>
                <a:cs typeface="Tahoma"/>
              </a:rPr>
              <a:t>the expected degree</a:t>
            </a:r>
            <a:r>
              <a:rPr sz="2400" spc="-50" dirty="0">
                <a:latin typeface="Tahoma"/>
                <a:cs typeface="Tahoma"/>
              </a:rPr>
              <a:t> </a:t>
            </a:r>
            <a:r>
              <a:rPr sz="2400" spc="-5" dirty="0">
                <a:latin typeface="Tahoma"/>
                <a:cs typeface="Tahoma"/>
              </a:rPr>
              <a:t>is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36575" y="2859088"/>
            <a:ext cx="6269038" cy="395287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355600" indent="-34290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  <a:tabLst>
                <a:tab pos="354965" algn="l"/>
                <a:tab pos="355600" algn="l"/>
              </a:tabLst>
              <a:defRPr/>
            </a:pPr>
            <a:r>
              <a:rPr sz="2400" spc="-15" dirty="0">
                <a:latin typeface="Tahoma"/>
                <a:cs typeface="Tahoma"/>
              </a:rPr>
              <a:t>So, </a:t>
            </a:r>
            <a:r>
              <a:rPr sz="2400" dirty="0">
                <a:latin typeface="Tahoma"/>
                <a:cs typeface="Tahoma"/>
              </a:rPr>
              <a:t>if </a:t>
            </a:r>
            <a:r>
              <a:rPr sz="2400" spc="-5" dirty="0">
                <a:latin typeface="Tahoma"/>
                <a:cs typeface="Tahoma"/>
              </a:rPr>
              <a:t>we </a:t>
            </a:r>
            <a:r>
              <a:rPr sz="2400" spc="-10" dirty="0">
                <a:latin typeface="Tahoma"/>
                <a:cs typeface="Tahoma"/>
              </a:rPr>
              <a:t>want </a:t>
            </a:r>
            <a:r>
              <a:rPr sz="2400" dirty="0">
                <a:latin typeface="Consolas"/>
                <a:cs typeface="Consolas"/>
              </a:rPr>
              <a:t>E[</a:t>
            </a:r>
            <a:r>
              <a:rPr sz="2400" i="1" dirty="0">
                <a:latin typeface="Consolas"/>
                <a:cs typeface="Consolas"/>
              </a:rPr>
              <a:t>K</a:t>
            </a:r>
            <a:r>
              <a:rPr sz="2400" dirty="0">
                <a:latin typeface="Consolas"/>
                <a:cs typeface="Consolas"/>
              </a:rPr>
              <a:t>]</a:t>
            </a:r>
            <a:r>
              <a:rPr sz="2400" spc="-555" dirty="0">
                <a:latin typeface="Consolas"/>
                <a:cs typeface="Consolas"/>
              </a:rPr>
              <a:t> </a:t>
            </a:r>
            <a:r>
              <a:rPr sz="2400" spc="-5" dirty="0">
                <a:latin typeface="Tahoma"/>
                <a:cs typeface="Tahoma"/>
              </a:rPr>
              <a:t>being independent of </a:t>
            </a:r>
            <a:r>
              <a:rPr sz="2400" i="1" dirty="0">
                <a:latin typeface="Consolas"/>
                <a:cs typeface="Consolas"/>
              </a:rPr>
              <a:t>n</a:t>
            </a:r>
            <a:endParaRPr sz="2400">
              <a:latin typeface="Consolas"/>
              <a:cs typeface="Consola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93775" y="3663950"/>
            <a:ext cx="654050" cy="315913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tabLst>
                <a:tab pos="297815" algn="l"/>
              </a:tabLst>
              <a:defRPr/>
            </a:pPr>
            <a:r>
              <a:rPr sz="2000" spc="-5" dirty="0">
                <a:latin typeface="Arial"/>
                <a:cs typeface="Arial"/>
              </a:rPr>
              <a:t>–	</a:t>
            </a:r>
            <a:r>
              <a:rPr sz="2000" spc="-5" dirty="0">
                <a:latin typeface="Tahoma"/>
                <a:cs typeface="Tahoma"/>
              </a:rPr>
              <a:t>L</a:t>
            </a:r>
            <a:r>
              <a:rPr sz="2000" spc="-10" dirty="0">
                <a:latin typeface="Tahoma"/>
                <a:cs typeface="Tahoma"/>
              </a:rPr>
              <a:t>et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65543" name="object 8"/>
          <p:cNvSpPr>
            <a:spLocks noChangeArrowheads="1"/>
          </p:cNvSpPr>
          <p:nvPr/>
        </p:nvSpPr>
        <p:spPr bwMode="auto">
          <a:xfrm>
            <a:off x="258763" y="234950"/>
            <a:ext cx="6392862" cy="773113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65544" name="object 9"/>
          <p:cNvSpPr>
            <a:spLocks noChangeArrowheads="1"/>
          </p:cNvSpPr>
          <p:nvPr/>
        </p:nvSpPr>
        <p:spPr bwMode="auto">
          <a:xfrm>
            <a:off x="6035675" y="258763"/>
            <a:ext cx="868363" cy="749300"/>
          </a:xfrm>
          <a:prstGeom prst="rect">
            <a:avLst/>
          </a:prstGeom>
          <a:blipFill dpi="0" rotWithShape="1">
            <a:blip r:embed="rId6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65545" name="object 10"/>
          <p:cNvSpPr>
            <a:spLocks noChangeArrowheads="1"/>
          </p:cNvSpPr>
          <p:nvPr/>
        </p:nvSpPr>
        <p:spPr bwMode="auto">
          <a:xfrm>
            <a:off x="6378575" y="561975"/>
            <a:ext cx="768350" cy="446088"/>
          </a:xfrm>
          <a:prstGeom prst="rect">
            <a:avLst/>
          </a:prstGeom>
          <a:blipFill dpi="0" rotWithShape="1">
            <a:blip r:embed="rId7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marL="9398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/>
              <a:t>Back to Node Degrees of</a:t>
            </a:r>
            <a:r>
              <a:rPr spc="-60" dirty="0"/>
              <a:t> </a:t>
            </a:r>
            <a:r>
              <a:rPr i="1" dirty="0">
                <a:latin typeface="Consolas"/>
                <a:cs typeface="Consolas"/>
              </a:rPr>
              <a:t>G</a:t>
            </a:r>
            <a:r>
              <a:rPr i="1" baseline="-20833" dirty="0">
                <a:latin typeface="Consolas"/>
                <a:cs typeface="Consolas"/>
              </a:rPr>
              <a:t>np</a:t>
            </a:r>
            <a:endParaRPr baseline="-20833">
              <a:latin typeface="Consolas"/>
              <a:cs typeface="Consolas"/>
            </a:endParaRPr>
          </a:p>
        </p:txBody>
      </p:sp>
      <p:sp>
        <p:nvSpPr>
          <p:cNvPr id="65547" name="object 12"/>
          <p:cNvSpPr>
            <a:spLocks/>
          </p:cNvSpPr>
          <p:nvPr/>
        </p:nvSpPr>
        <p:spPr bwMode="auto">
          <a:xfrm>
            <a:off x="3505200" y="1643063"/>
            <a:ext cx="2138363" cy="793750"/>
          </a:xfrm>
          <a:custGeom>
            <a:avLst/>
            <a:gdLst>
              <a:gd name="T0" fmla="*/ 0 w 2138045"/>
              <a:gd name="T1" fmla="*/ 0 h 794385"/>
              <a:gd name="T2" fmla="*/ 2138363 w 2138045"/>
              <a:gd name="T3" fmla="*/ 0 h 794385"/>
              <a:gd name="T4" fmla="*/ 2138363 w 2138045"/>
              <a:gd name="T5" fmla="*/ 793762 h 794385"/>
              <a:gd name="T6" fmla="*/ 0 w 2138045"/>
              <a:gd name="T7" fmla="*/ 793762 h 794385"/>
              <a:gd name="T8" fmla="*/ 0 w 2138045"/>
              <a:gd name="T9" fmla="*/ 0 h 79438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138045"/>
              <a:gd name="T16" fmla="*/ 0 h 794385"/>
              <a:gd name="T17" fmla="*/ 2138045 w 2138045"/>
              <a:gd name="T18" fmla="*/ 794385 h 79438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138045" h="794385">
                <a:moveTo>
                  <a:pt x="0" y="0"/>
                </a:moveTo>
                <a:lnTo>
                  <a:pt x="2138044" y="0"/>
                </a:lnTo>
                <a:lnTo>
                  <a:pt x="2138044" y="794397"/>
                </a:lnTo>
                <a:lnTo>
                  <a:pt x="0" y="794397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3" name="object 13"/>
          <p:cNvSpPr txBox="1"/>
          <p:nvPr/>
        </p:nvSpPr>
        <p:spPr>
          <a:xfrm>
            <a:off x="3505200" y="1643063"/>
            <a:ext cx="2138363" cy="793750"/>
          </a:xfrm>
          <a:prstGeom prst="rect">
            <a:avLst/>
          </a:prstGeom>
          <a:solidFill>
            <a:srgbClr val="FFFFFF"/>
          </a:solidFill>
          <a:ln w="25399">
            <a:solidFill>
              <a:srgbClr val="9BBA58"/>
            </a:solidFill>
          </a:ln>
        </p:spPr>
        <p:txBody>
          <a:bodyPr lIns="0" tIns="150495" rIns="0" bIns="0">
            <a:spAutoFit/>
          </a:bodyPr>
          <a:lstStyle/>
          <a:p>
            <a:pPr marL="177165" fontAlgn="auto">
              <a:spcBef>
                <a:spcPts val="1185"/>
              </a:spcBef>
              <a:spcAft>
                <a:spcPts val="0"/>
              </a:spcAft>
              <a:defRPr/>
            </a:pPr>
            <a:r>
              <a:rPr dirty="0">
                <a:latin typeface="Consolas"/>
                <a:cs typeface="Consolas"/>
              </a:rPr>
              <a:t>E[</a:t>
            </a:r>
            <a:r>
              <a:rPr i="1" dirty="0">
                <a:latin typeface="Consolas"/>
                <a:cs typeface="Consolas"/>
              </a:rPr>
              <a:t>K</a:t>
            </a:r>
            <a:r>
              <a:rPr dirty="0">
                <a:latin typeface="Consolas"/>
                <a:cs typeface="Consolas"/>
              </a:rPr>
              <a:t>] =</a:t>
            </a:r>
            <a:r>
              <a:rPr spc="-130" dirty="0">
                <a:latin typeface="Consolas"/>
                <a:cs typeface="Consolas"/>
              </a:rPr>
              <a:t> </a:t>
            </a:r>
            <a:r>
              <a:rPr i="1" dirty="0">
                <a:latin typeface="Consolas"/>
                <a:cs typeface="Consolas"/>
              </a:rPr>
              <a:t>np</a:t>
            </a:r>
            <a:endParaRPr>
              <a:latin typeface="Consolas"/>
              <a:cs typeface="Consolas"/>
            </a:endParaRPr>
          </a:p>
        </p:txBody>
      </p:sp>
      <p:sp>
        <p:nvSpPr>
          <p:cNvPr id="65549" name="object 14"/>
          <p:cNvSpPr>
            <a:spLocks/>
          </p:cNvSpPr>
          <p:nvPr/>
        </p:nvSpPr>
        <p:spPr bwMode="auto">
          <a:xfrm>
            <a:off x="3714750" y="3429000"/>
            <a:ext cx="1743075" cy="793750"/>
          </a:xfrm>
          <a:custGeom>
            <a:avLst/>
            <a:gdLst>
              <a:gd name="T0" fmla="*/ 0 w 1743710"/>
              <a:gd name="T1" fmla="*/ 0 h 794385"/>
              <a:gd name="T2" fmla="*/ 1743062 w 1743710"/>
              <a:gd name="T3" fmla="*/ 0 h 794385"/>
              <a:gd name="T4" fmla="*/ 1743062 w 1743710"/>
              <a:gd name="T5" fmla="*/ 793762 h 794385"/>
              <a:gd name="T6" fmla="*/ 0 w 1743710"/>
              <a:gd name="T7" fmla="*/ 793762 h 794385"/>
              <a:gd name="T8" fmla="*/ 0 w 1743710"/>
              <a:gd name="T9" fmla="*/ 0 h 79438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743710"/>
              <a:gd name="T16" fmla="*/ 0 h 794385"/>
              <a:gd name="T17" fmla="*/ 1743710 w 1743710"/>
              <a:gd name="T18" fmla="*/ 794385 h 79438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743710" h="794385">
                <a:moveTo>
                  <a:pt x="0" y="0"/>
                </a:moveTo>
                <a:lnTo>
                  <a:pt x="1743697" y="0"/>
                </a:lnTo>
                <a:lnTo>
                  <a:pt x="1743697" y="794397"/>
                </a:lnTo>
                <a:lnTo>
                  <a:pt x="0" y="794397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5" name="object 15"/>
          <p:cNvSpPr txBox="1"/>
          <p:nvPr/>
        </p:nvSpPr>
        <p:spPr>
          <a:xfrm>
            <a:off x="3714750" y="3429000"/>
            <a:ext cx="1743075" cy="793750"/>
          </a:xfrm>
          <a:prstGeom prst="rect">
            <a:avLst/>
          </a:prstGeom>
          <a:solidFill>
            <a:srgbClr val="FFFFFF"/>
          </a:solidFill>
          <a:ln w="25400">
            <a:solidFill>
              <a:srgbClr val="9BBA58"/>
            </a:solidFill>
          </a:ln>
        </p:spPr>
        <p:txBody>
          <a:bodyPr lIns="0" tIns="150495" rIns="0" bIns="0">
            <a:spAutoFit/>
          </a:bodyPr>
          <a:lstStyle/>
          <a:p>
            <a:pPr marL="175260" fontAlgn="auto">
              <a:spcBef>
                <a:spcPts val="1185"/>
              </a:spcBef>
              <a:spcAft>
                <a:spcPts val="0"/>
              </a:spcAft>
              <a:defRPr/>
            </a:pPr>
            <a:r>
              <a:rPr i="1" dirty="0">
                <a:latin typeface="Consolas"/>
                <a:cs typeface="Consolas"/>
              </a:rPr>
              <a:t>p </a:t>
            </a:r>
            <a:r>
              <a:rPr dirty="0">
                <a:latin typeface="Consolas"/>
                <a:cs typeface="Consolas"/>
              </a:rPr>
              <a:t>=</a:t>
            </a:r>
            <a:r>
              <a:rPr spc="-114" dirty="0">
                <a:latin typeface="Consolas"/>
                <a:cs typeface="Consolas"/>
              </a:rPr>
              <a:t> </a:t>
            </a:r>
            <a:r>
              <a:rPr i="1" dirty="0">
                <a:latin typeface="Consolas"/>
                <a:cs typeface="Consolas"/>
              </a:rPr>
              <a:t>c</a:t>
            </a:r>
            <a:r>
              <a:rPr dirty="0">
                <a:latin typeface="Consolas"/>
                <a:cs typeface="Consolas"/>
              </a:rPr>
              <a:t>/</a:t>
            </a:r>
            <a:r>
              <a:rPr i="1" dirty="0">
                <a:latin typeface="Consolas"/>
                <a:cs typeface="Consolas"/>
              </a:rPr>
              <a:t>n</a:t>
            </a:r>
            <a:endParaRPr>
              <a:latin typeface="Consolas"/>
              <a:cs typeface="Consolas"/>
            </a:endParaRPr>
          </a:p>
        </p:txBody>
      </p:sp>
      <p:sp>
        <p:nvSpPr>
          <p:cNvPr id="16" name="object 16"/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marL="12700" fontAlgn="auto">
              <a:lnSpc>
                <a:spcPts val="113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>
                <a:latin typeface="Tahoma"/>
                <a:cs typeface="Tahoma"/>
              </a:rPr>
              <a:t>Lecture 3: Random</a:t>
            </a:r>
            <a:r>
              <a:rPr spc="-65" dirty="0">
                <a:latin typeface="Tahoma"/>
                <a:cs typeface="Tahoma"/>
              </a:rPr>
              <a:t> </a:t>
            </a:r>
            <a:r>
              <a:rPr spc="-5" dirty="0">
                <a:latin typeface="Tahoma"/>
                <a:cs typeface="Tahoma"/>
              </a:rPr>
              <a:t>Graphs</a:t>
            </a:r>
          </a:p>
        </p:txBody>
      </p:sp>
      <p:sp>
        <p:nvSpPr>
          <p:cNvPr id="65552" name="object 17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marL="25400"/>
            <a:fld id="{9216C25D-AC80-466F-B039-0D1D30E9BC6F}" type="slidenum">
              <a:rPr lang="en-US" smtClean="0"/>
              <a:pPr marL="25400"/>
              <a:t>36</a:t>
            </a:fld>
            <a:endParaRPr lang="th-TH" smtClean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object 2"/>
          <p:cNvSpPr>
            <a:spLocks/>
          </p:cNvSpPr>
          <p:nvPr/>
        </p:nvSpPr>
        <p:spPr bwMode="auto">
          <a:xfrm>
            <a:off x="468313" y="1000125"/>
            <a:ext cx="8208962" cy="0"/>
          </a:xfrm>
          <a:custGeom>
            <a:avLst/>
            <a:gdLst>
              <a:gd name="T0" fmla="*/ 0 w 8209280"/>
              <a:gd name="T1" fmla="*/ 8208590 w 8209280"/>
              <a:gd name="T2" fmla="*/ 0 60000 65536"/>
              <a:gd name="T3" fmla="*/ 0 60000 65536"/>
              <a:gd name="T4" fmla="*/ 0 w 8209280"/>
              <a:gd name="T5" fmla="*/ 8209280 w 8209280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T4" t="0" r="T5" b="0"/>
            <a:pathLst>
              <a:path w="8209280">
                <a:moveTo>
                  <a:pt x="0" y="0"/>
                </a:moveTo>
                <a:lnTo>
                  <a:pt x="8208911" y="0"/>
                </a:lnTo>
              </a:path>
            </a:pathLst>
          </a:custGeom>
          <a:noFill/>
          <a:ln w="38100">
            <a:solidFill>
              <a:srgbClr val="6699FF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67586" name="object 3"/>
          <p:cNvSpPr>
            <a:spLocks noChangeArrowheads="1"/>
          </p:cNvSpPr>
          <p:nvPr/>
        </p:nvSpPr>
        <p:spPr bwMode="auto">
          <a:xfrm>
            <a:off x="180975" y="6383338"/>
            <a:ext cx="1441450" cy="328612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67587" name="object 4"/>
          <p:cNvSpPr>
            <a:spLocks noChangeArrowheads="1"/>
          </p:cNvSpPr>
          <p:nvPr/>
        </p:nvSpPr>
        <p:spPr bwMode="auto">
          <a:xfrm>
            <a:off x="1693863" y="6383338"/>
            <a:ext cx="1147762" cy="379412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67588" name="object 5"/>
          <p:cNvSpPr>
            <a:spLocks noChangeArrowheads="1"/>
          </p:cNvSpPr>
          <p:nvPr/>
        </p:nvSpPr>
        <p:spPr bwMode="auto">
          <a:xfrm>
            <a:off x="290513" y="330200"/>
            <a:ext cx="7920037" cy="674688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/>
        <p:txBody>
          <a:bodyPr tIns="80517" rtlCol="0"/>
          <a:lstStyle/>
          <a:p>
            <a:pPr marL="9398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sz="3200" spc="-5" dirty="0"/>
              <a:t>Probability of a Node Being</a:t>
            </a:r>
            <a:r>
              <a:rPr sz="3200" spc="-60" dirty="0"/>
              <a:t> </a:t>
            </a:r>
            <a:r>
              <a:rPr sz="3200" spc="-5" dirty="0"/>
              <a:t>Isolated</a:t>
            </a:r>
            <a:endParaRPr sz="3200"/>
          </a:p>
        </p:txBody>
      </p:sp>
      <p:sp>
        <p:nvSpPr>
          <p:cNvPr id="7" name="object 7"/>
          <p:cNvSpPr txBox="1"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355600" eaLnBrk="1" fontAlgn="auto" hangingPunct="1">
              <a:spcBef>
                <a:spcPts val="0"/>
              </a:spcBef>
              <a:spcAft>
                <a:spcPts val="0"/>
              </a:spcAft>
              <a:buFont typeface="Arial"/>
              <a:buChar char="•"/>
              <a:tabLst>
                <a:tab pos="354965" algn="l"/>
                <a:tab pos="355600" algn="l"/>
              </a:tabLst>
              <a:defRPr/>
            </a:pPr>
            <a:r>
              <a:rPr b="1" spc="-5" dirty="0">
                <a:solidFill>
                  <a:srgbClr val="00AF50"/>
                </a:solidFill>
              </a:rPr>
              <a:t>Observation: </a:t>
            </a:r>
            <a:r>
              <a:rPr spc="-5" dirty="0"/>
              <a:t>If we build </a:t>
            </a:r>
            <a:r>
              <a:rPr dirty="0"/>
              <a:t>a </a:t>
            </a:r>
            <a:r>
              <a:rPr spc="-10" dirty="0"/>
              <a:t>random </a:t>
            </a:r>
            <a:r>
              <a:rPr spc="-15" dirty="0"/>
              <a:t>graph </a:t>
            </a:r>
            <a:r>
              <a:rPr i="1" dirty="0">
                <a:latin typeface="Consolas"/>
                <a:cs typeface="Consolas"/>
              </a:rPr>
              <a:t>G</a:t>
            </a:r>
            <a:r>
              <a:rPr i="1" baseline="-20833" dirty="0">
                <a:latin typeface="Consolas"/>
                <a:cs typeface="Consolas"/>
              </a:rPr>
              <a:t>np</a:t>
            </a:r>
            <a:r>
              <a:rPr i="1" spc="-419" baseline="-20833" dirty="0">
                <a:latin typeface="Consolas"/>
                <a:cs typeface="Consolas"/>
              </a:rPr>
              <a:t> </a:t>
            </a:r>
            <a:r>
              <a:rPr spc="-5" dirty="0"/>
              <a:t>with</a:t>
            </a:r>
            <a:endParaRPr>
              <a:latin typeface="Consolas"/>
              <a:cs typeface="Consolas"/>
            </a:endParaRPr>
          </a:p>
          <a:p>
            <a:pPr marL="355600" indent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i="1" dirty="0">
                <a:latin typeface="Consolas"/>
                <a:cs typeface="Consolas"/>
              </a:rPr>
              <a:t>p</a:t>
            </a:r>
            <a:r>
              <a:rPr dirty="0">
                <a:latin typeface="Consolas"/>
                <a:cs typeface="Consolas"/>
              </a:rPr>
              <a:t>=</a:t>
            </a:r>
            <a:r>
              <a:rPr i="1" dirty="0">
                <a:latin typeface="Consolas"/>
                <a:cs typeface="Consolas"/>
              </a:rPr>
              <a:t>c</a:t>
            </a:r>
            <a:r>
              <a:rPr dirty="0">
                <a:latin typeface="Consolas"/>
                <a:cs typeface="Consolas"/>
              </a:rPr>
              <a:t>/</a:t>
            </a:r>
            <a:r>
              <a:rPr i="1" dirty="0">
                <a:latin typeface="Consolas"/>
                <a:cs typeface="Consolas"/>
              </a:rPr>
              <a:t>n</a:t>
            </a:r>
            <a:r>
              <a:rPr dirty="0"/>
              <a:t>, </a:t>
            </a:r>
            <a:r>
              <a:rPr spc="-5" dirty="0"/>
              <a:t>we will </a:t>
            </a:r>
            <a:r>
              <a:rPr spc="-15" dirty="0"/>
              <a:t>have </a:t>
            </a:r>
            <a:r>
              <a:rPr spc="-10" dirty="0"/>
              <a:t>many </a:t>
            </a:r>
            <a:r>
              <a:rPr spc="-5" dirty="0"/>
              <a:t>isolated</a:t>
            </a:r>
            <a:r>
              <a:rPr spc="40" dirty="0"/>
              <a:t> </a:t>
            </a:r>
            <a:r>
              <a:rPr spc="-5" dirty="0"/>
              <a:t>nodes</a:t>
            </a:r>
          </a:p>
          <a:p>
            <a:pPr marL="0" indent="0" eaLnBrk="1" fontAlgn="auto" hangingPunct="1">
              <a:spcBef>
                <a:spcPts val="50"/>
              </a:spcBef>
              <a:spcAft>
                <a:spcPts val="0"/>
              </a:spcAft>
              <a:defRPr/>
            </a:pPr>
            <a:endParaRPr sz="3550">
              <a:latin typeface="Times New Roman"/>
              <a:cs typeface="Times New Roman"/>
            </a:endParaRPr>
          </a:p>
          <a:p>
            <a:pPr marL="355600" eaLnBrk="1" fontAlgn="auto" hangingPunct="1">
              <a:spcBef>
                <a:spcPts val="0"/>
              </a:spcBef>
              <a:spcAft>
                <a:spcPts val="0"/>
              </a:spcAft>
              <a:buFont typeface="Arial"/>
              <a:buChar char="•"/>
              <a:tabLst>
                <a:tab pos="354965" algn="l"/>
                <a:tab pos="355600" algn="l"/>
              </a:tabLst>
              <a:defRPr/>
            </a:pPr>
            <a:r>
              <a:rPr b="1" spc="-5" dirty="0">
                <a:solidFill>
                  <a:srgbClr val="00AF50"/>
                </a:solidFill>
              </a:rPr>
              <a:t>Why?</a:t>
            </a:r>
          </a:p>
          <a:p>
            <a:pPr marL="0" indent="0" eaLnBrk="1" fontAlgn="auto" hangingPunct="1">
              <a:spcBef>
                <a:spcPts val="5"/>
              </a:spcBef>
              <a:spcAft>
                <a:spcPts val="0"/>
              </a:spcAft>
              <a:defRPr/>
            </a:pPr>
            <a:endParaRPr/>
          </a:p>
          <a:p>
            <a:pPr marL="238125" indent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sz="2800" dirty="0">
                <a:latin typeface="Consolas"/>
                <a:cs typeface="Consolas"/>
              </a:rPr>
              <a:t>Pr[</a:t>
            </a:r>
            <a:r>
              <a:rPr sz="2800" i="1" dirty="0">
                <a:latin typeface="Consolas"/>
                <a:cs typeface="Consolas"/>
              </a:rPr>
              <a:t>v </a:t>
            </a:r>
            <a:r>
              <a:rPr sz="2800" dirty="0">
                <a:latin typeface="Consolas"/>
                <a:cs typeface="Consolas"/>
              </a:rPr>
              <a:t>has degree 0] = </a:t>
            </a:r>
            <a:r>
              <a:rPr sz="2800" spc="5" dirty="0">
                <a:latin typeface="Consolas"/>
                <a:cs typeface="Consolas"/>
              </a:rPr>
              <a:t>(1–</a:t>
            </a:r>
            <a:r>
              <a:rPr sz="2800" i="1" spc="5" dirty="0">
                <a:latin typeface="Consolas"/>
                <a:cs typeface="Consolas"/>
              </a:rPr>
              <a:t>p</a:t>
            </a:r>
            <a:r>
              <a:rPr sz="2800" spc="5" dirty="0">
                <a:latin typeface="Consolas"/>
                <a:cs typeface="Consolas"/>
              </a:rPr>
              <a:t>)</a:t>
            </a:r>
            <a:r>
              <a:rPr sz="2775" i="1" spc="7" baseline="25525" dirty="0">
                <a:latin typeface="Consolas"/>
                <a:cs typeface="Consolas"/>
              </a:rPr>
              <a:t>n</a:t>
            </a:r>
            <a:r>
              <a:rPr sz="2775" spc="7" baseline="25525" dirty="0">
                <a:latin typeface="Consolas"/>
                <a:cs typeface="Consolas"/>
              </a:rPr>
              <a:t>–1 </a:t>
            </a:r>
            <a:r>
              <a:rPr sz="2800" dirty="0">
                <a:latin typeface="Consolas"/>
                <a:cs typeface="Consolas"/>
              </a:rPr>
              <a:t>=</a:t>
            </a:r>
            <a:r>
              <a:rPr sz="2800" spc="-170" dirty="0">
                <a:latin typeface="Consolas"/>
                <a:cs typeface="Consolas"/>
              </a:rPr>
              <a:t> </a:t>
            </a:r>
            <a:r>
              <a:rPr sz="2800" spc="-70" dirty="0">
                <a:latin typeface="Consolas"/>
                <a:cs typeface="Consolas"/>
              </a:rPr>
              <a:t>(1–</a:t>
            </a:r>
            <a:r>
              <a:rPr sz="3600" i="1" spc="-104" baseline="25462" dirty="0">
                <a:latin typeface="Consolas"/>
                <a:cs typeface="Consolas"/>
              </a:rPr>
              <a:t>c</a:t>
            </a:r>
            <a:r>
              <a:rPr sz="2800" i="1" spc="-70" dirty="0">
                <a:latin typeface="Consolas"/>
                <a:cs typeface="Consolas"/>
              </a:rPr>
              <a:t>/</a:t>
            </a:r>
            <a:r>
              <a:rPr sz="3600" i="1" spc="-104" baseline="-20833" dirty="0">
                <a:latin typeface="Consolas"/>
                <a:cs typeface="Consolas"/>
              </a:rPr>
              <a:t>n–</a:t>
            </a:r>
            <a:r>
              <a:rPr sz="3600" spc="-104" baseline="-20833" dirty="0">
                <a:latin typeface="Consolas"/>
                <a:cs typeface="Consolas"/>
              </a:rPr>
              <a:t>1</a:t>
            </a:r>
            <a:r>
              <a:rPr sz="2800" spc="-70" dirty="0">
                <a:latin typeface="Consolas"/>
                <a:cs typeface="Consolas"/>
              </a:rPr>
              <a:t>)</a:t>
            </a:r>
            <a:r>
              <a:rPr sz="2775" i="1" spc="-104" baseline="25525" dirty="0">
                <a:latin typeface="Consolas"/>
                <a:cs typeface="Consolas"/>
              </a:rPr>
              <a:t>n</a:t>
            </a:r>
            <a:r>
              <a:rPr sz="2775" spc="-104" baseline="25525" dirty="0">
                <a:latin typeface="Consolas"/>
                <a:cs typeface="Consolas"/>
              </a:rPr>
              <a:t>–1</a:t>
            </a:r>
            <a:endParaRPr sz="2775" baseline="25525">
              <a:latin typeface="Consolas"/>
              <a:cs typeface="Consolas"/>
            </a:endParaRPr>
          </a:p>
        </p:txBody>
      </p:sp>
      <p:sp>
        <p:nvSpPr>
          <p:cNvPr id="67591" name="object 8"/>
          <p:cNvSpPr txBox="1">
            <a:spLocks noChangeArrowheads="1"/>
          </p:cNvSpPr>
          <p:nvPr/>
        </p:nvSpPr>
        <p:spPr bwMode="auto">
          <a:xfrm>
            <a:off x="4479925" y="3579813"/>
            <a:ext cx="220663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marL="12700"/>
            <a:r>
              <a:rPr lang="th-TH">
                <a:latin typeface="Symbol" pitchFamily="18" charset="2"/>
                <a:cs typeface="Cordia New" pitchFamily="34" charset="-34"/>
              </a:rPr>
              <a:t>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4349750" y="3859213"/>
            <a:ext cx="415925" cy="309562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850" i="1" spc="5" dirty="0">
                <a:latin typeface="Consolas"/>
                <a:cs typeface="Consolas"/>
              </a:rPr>
              <a:t>n</a:t>
            </a:r>
            <a:r>
              <a:rPr sz="1850" spc="5" dirty="0">
                <a:latin typeface="Consolas"/>
                <a:cs typeface="Consolas"/>
              </a:rPr>
              <a:t>→∞</a:t>
            </a:r>
            <a:endParaRPr sz="1850">
              <a:latin typeface="Consolas"/>
              <a:cs typeface="Consola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933950" y="3473450"/>
            <a:ext cx="482600" cy="566738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4200" baseline="-16865" dirty="0">
                <a:latin typeface="Consolas"/>
                <a:cs typeface="Consolas"/>
              </a:rPr>
              <a:t>e</a:t>
            </a:r>
            <a:r>
              <a:rPr sz="1850" spc="5" dirty="0">
                <a:latin typeface="Consolas"/>
                <a:cs typeface="Consolas"/>
              </a:rPr>
              <a:t>–</a:t>
            </a:r>
            <a:r>
              <a:rPr sz="1850" i="1" spc="5" dirty="0">
                <a:latin typeface="Consolas"/>
                <a:cs typeface="Consolas"/>
              </a:rPr>
              <a:t>c</a:t>
            </a:r>
            <a:endParaRPr sz="1850">
              <a:latin typeface="Consolas"/>
              <a:cs typeface="Consolas"/>
            </a:endParaRPr>
          </a:p>
        </p:txBody>
      </p:sp>
      <p:sp>
        <p:nvSpPr>
          <p:cNvPr id="67594" name="object 11"/>
          <p:cNvSpPr>
            <a:spLocks noChangeArrowheads="1"/>
          </p:cNvSpPr>
          <p:nvPr/>
        </p:nvSpPr>
        <p:spPr bwMode="auto">
          <a:xfrm>
            <a:off x="954088" y="4402138"/>
            <a:ext cx="7881937" cy="1954212"/>
          </a:xfrm>
          <a:prstGeom prst="rect">
            <a:avLst/>
          </a:prstGeom>
          <a:blipFill dpi="0" rotWithShape="1">
            <a:blip r:embed="rId6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67595" name="object 12"/>
          <p:cNvSpPr>
            <a:spLocks noChangeArrowheads="1"/>
          </p:cNvSpPr>
          <p:nvPr/>
        </p:nvSpPr>
        <p:spPr bwMode="auto">
          <a:xfrm>
            <a:off x="1000125" y="4429125"/>
            <a:ext cx="7786688" cy="1857375"/>
          </a:xfrm>
          <a:prstGeom prst="rect">
            <a:avLst/>
          </a:prstGeom>
          <a:blipFill dpi="0" rotWithShape="1">
            <a:blip r:embed="rId7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67596" name="object 13"/>
          <p:cNvSpPr>
            <a:spLocks/>
          </p:cNvSpPr>
          <p:nvPr/>
        </p:nvSpPr>
        <p:spPr bwMode="auto">
          <a:xfrm>
            <a:off x="1000125" y="4429125"/>
            <a:ext cx="7786688" cy="1857375"/>
          </a:xfrm>
          <a:custGeom>
            <a:avLst/>
            <a:gdLst>
              <a:gd name="T0" fmla="*/ 0 w 7787005"/>
              <a:gd name="T1" fmla="*/ 214680 h 1857375"/>
              <a:gd name="T2" fmla="*/ 5669 w 7787005"/>
              <a:gd name="T3" fmla="*/ 165455 h 1857375"/>
              <a:gd name="T4" fmla="*/ 21819 w 7787005"/>
              <a:gd name="T5" fmla="*/ 120268 h 1857375"/>
              <a:gd name="T6" fmla="*/ 47160 w 7787005"/>
              <a:gd name="T7" fmla="*/ 80407 h 1857375"/>
              <a:gd name="T8" fmla="*/ 80404 w 7787005"/>
              <a:gd name="T9" fmla="*/ 47162 h 1857375"/>
              <a:gd name="T10" fmla="*/ 120263 w 7787005"/>
              <a:gd name="T11" fmla="*/ 21820 h 1857375"/>
              <a:gd name="T12" fmla="*/ 165448 w 7787005"/>
              <a:gd name="T13" fmla="*/ 5669 h 1857375"/>
              <a:gd name="T14" fmla="*/ 214671 w 7787005"/>
              <a:gd name="T15" fmla="*/ 0 h 1857375"/>
              <a:gd name="T16" fmla="*/ 7571761 w 7787005"/>
              <a:gd name="T17" fmla="*/ 0 h 1857375"/>
              <a:gd name="T18" fmla="*/ 7620979 w 7787005"/>
              <a:gd name="T19" fmla="*/ 5669 h 1857375"/>
              <a:gd name="T20" fmla="*/ 7666161 w 7787005"/>
              <a:gd name="T21" fmla="*/ 21820 h 1857375"/>
              <a:gd name="T22" fmla="*/ 7706019 w 7787005"/>
              <a:gd name="T23" fmla="*/ 47162 h 1857375"/>
              <a:gd name="T24" fmla="*/ 7739262 w 7787005"/>
              <a:gd name="T25" fmla="*/ 80407 h 1857375"/>
              <a:gd name="T26" fmla="*/ 7764601 w 7787005"/>
              <a:gd name="T27" fmla="*/ 120268 h 1857375"/>
              <a:gd name="T28" fmla="*/ 7780752 w 7787005"/>
              <a:gd name="T29" fmla="*/ 165455 h 1857375"/>
              <a:gd name="T30" fmla="*/ 7786420 w 7787005"/>
              <a:gd name="T31" fmla="*/ 214680 h 1857375"/>
              <a:gd name="T32" fmla="*/ 7786420 w 7787005"/>
              <a:gd name="T33" fmla="*/ 1642719 h 1857375"/>
              <a:gd name="T34" fmla="*/ 7780752 w 7787005"/>
              <a:gd name="T35" fmla="*/ 1691939 h 1857375"/>
              <a:gd name="T36" fmla="*/ 7764601 w 7787005"/>
              <a:gd name="T37" fmla="*/ 1737123 h 1857375"/>
              <a:gd name="T38" fmla="*/ 7739262 w 7787005"/>
              <a:gd name="T39" fmla="*/ 1776982 h 1857375"/>
              <a:gd name="T40" fmla="*/ 7706019 w 7787005"/>
              <a:gd name="T41" fmla="*/ 1810226 h 1857375"/>
              <a:gd name="T42" fmla="*/ 7666161 w 7787005"/>
              <a:gd name="T43" fmla="*/ 1835567 h 1857375"/>
              <a:gd name="T44" fmla="*/ 7620979 w 7787005"/>
              <a:gd name="T45" fmla="*/ 1851717 h 1857375"/>
              <a:gd name="T46" fmla="*/ 7571761 w 7787005"/>
              <a:gd name="T47" fmla="*/ 1857387 h 1857375"/>
              <a:gd name="T48" fmla="*/ 214671 w 7787005"/>
              <a:gd name="T49" fmla="*/ 1857387 h 1857375"/>
              <a:gd name="T50" fmla="*/ 165448 w 7787005"/>
              <a:gd name="T51" fmla="*/ 1851717 h 1857375"/>
              <a:gd name="T52" fmla="*/ 120263 w 7787005"/>
              <a:gd name="T53" fmla="*/ 1835567 h 1857375"/>
              <a:gd name="T54" fmla="*/ 80404 w 7787005"/>
              <a:gd name="T55" fmla="*/ 1810226 h 1857375"/>
              <a:gd name="T56" fmla="*/ 47160 w 7787005"/>
              <a:gd name="T57" fmla="*/ 1776982 h 1857375"/>
              <a:gd name="T58" fmla="*/ 21819 w 7787005"/>
              <a:gd name="T59" fmla="*/ 1737123 h 1857375"/>
              <a:gd name="T60" fmla="*/ 5669 w 7787005"/>
              <a:gd name="T61" fmla="*/ 1691939 h 1857375"/>
              <a:gd name="T62" fmla="*/ 0 w 7787005"/>
              <a:gd name="T63" fmla="*/ 1642719 h 1857375"/>
              <a:gd name="T64" fmla="*/ 0 w 7787005"/>
              <a:gd name="T65" fmla="*/ 214680 h 1857375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7787005"/>
              <a:gd name="T100" fmla="*/ 0 h 1857375"/>
              <a:gd name="T101" fmla="*/ 7787005 w 7787005"/>
              <a:gd name="T102" fmla="*/ 1857375 h 1857375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7787005" h="1857375">
                <a:moveTo>
                  <a:pt x="0" y="214680"/>
                </a:moveTo>
                <a:lnTo>
                  <a:pt x="5669" y="165455"/>
                </a:lnTo>
                <a:lnTo>
                  <a:pt x="21820" y="120268"/>
                </a:lnTo>
                <a:lnTo>
                  <a:pt x="47162" y="80407"/>
                </a:lnTo>
                <a:lnTo>
                  <a:pt x="80407" y="47162"/>
                </a:lnTo>
                <a:lnTo>
                  <a:pt x="120268" y="21820"/>
                </a:lnTo>
                <a:lnTo>
                  <a:pt x="165455" y="5669"/>
                </a:lnTo>
                <a:lnTo>
                  <a:pt x="214680" y="0"/>
                </a:lnTo>
                <a:lnTo>
                  <a:pt x="7572070" y="0"/>
                </a:lnTo>
                <a:lnTo>
                  <a:pt x="7621290" y="5669"/>
                </a:lnTo>
                <a:lnTo>
                  <a:pt x="7666474" y="21820"/>
                </a:lnTo>
                <a:lnTo>
                  <a:pt x="7706332" y="47162"/>
                </a:lnTo>
                <a:lnTo>
                  <a:pt x="7739577" y="80407"/>
                </a:lnTo>
                <a:lnTo>
                  <a:pt x="7764918" y="120268"/>
                </a:lnTo>
                <a:lnTo>
                  <a:pt x="7781068" y="165455"/>
                </a:lnTo>
                <a:lnTo>
                  <a:pt x="7786738" y="214680"/>
                </a:lnTo>
                <a:lnTo>
                  <a:pt x="7786738" y="1642719"/>
                </a:lnTo>
                <a:lnTo>
                  <a:pt x="7781068" y="1691939"/>
                </a:lnTo>
                <a:lnTo>
                  <a:pt x="7764918" y="1737123"/>
                </a:lnTo>
                <a:lnTo>
                  <a:pt x="7739577" y="1776982"/>
                </a:lnTo>
                <a:lnTo>
                  <a:pt x="7706332" y="1810226"/>
                </a:lnTo>
                <a:lnTo>
                  <a:pt x="7666474" y="1835567"/>
                </a:lnTo>
                <a:lnTo>
                  <a:pt x="7621290" y="1851717"/>
                </a:lnTo>
                <a:lnTo>
                  <a:pt x="7572070" y="1857387"/>
                </a:lnTo>
                <a:lnTo>
                  <a:pt x="214680" y="1857387"/>
                </a:lnTo>
                <a:lnTo>
                  <a:pt x="165455" y="1851717"/>
                </a:lnTo>
                <a:lnTo>
                  <a:pt x="120268" y="1835567"/>
                </a:lnTo>
                <a:lnTo>
                  <a:pt x="80407" y="1810226"/>
                </a:lnTo>
                <a:lnTo>
                  <a:pt x="47162" y="1776982"/>
                </a:lnTo>
                <a:lnTo>
                  <a:pt x="21820" y="1737123"/>
                </a:lnTo>
                <a:lnTo>
                  <a:pt x="5669" y="1691939"/>
                </a:lnTo>
                <a:lnTo>
                  <a:pt x="0" y="1642719"/>
                </a:lnTo>
                <a:lnTo>
                  <a:pt x="0" y="214680"/>
                </a:lnTo>
                <a:close/>
              </a:path>
            </a:pathLst>
          </a:custGeom>
          <a:noFill/>
          <a:ln w="12700">
            <a:solidFill>
              <a:srgbClr val="46AAC5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67597" name="object 14"/>
          <p:cNvSpPr>
            <a:spLocks/>
          </p:cNvSpPr>
          <p:nvPr/>
        </p:nvSpPr>
        <p:spPr bwMode="auto">
          <a:xfrm>
            <a:off x="4500563" y="5715000"/>
            <a:ext cx="1893887" cy="142875"/>
          </a:xfrm>
          <a:custGeom>
            <a:avLst/>
            <a:gdLst>
              <a:gd name="T0" fmla="*/ 1893429 w 1893570"/>
              <a:gd name="T1" fmla="*/ 0 h 142875"/>
              <a:gd name="T2" fmla="*/ 1888877 w 1893570"/>
              <a:gd name="T3" fmla="*/ 27808 h 142875"/>
              <a:gd name="T4" fmla="*/ 1876462 w 1893570"/>
              <a:gd name="T5" fmla="*/ 50515 h 142875"/>
              <a:gd name="T6" fmla="*/ 1858051 w 1893570"/>
              <a:gd name="T7" fmla="*/ 65824 h 142875"/>
              <a:gd name="T8" fmla="*/ 1835507 w 1893570"/>
              <a:gd name="T9" fmla="*/ 71437 h 142875"/>
              <a:gd name="T10" fmla="*/ 1004636 w 1893570"/>
              <a:gd name="T11" fmla="*/ 71437 h 142875"/>
              <a:gd name="T12" fmla="*/ 982092 w 1893570"/>
              <a:gd name="T13" fmla="*/ 77050 h 142875"/>
              <a:gd name="T14" fmla="*/ 963681 w 1893570"/>
              <a:gd name="T15" fmla="*/ 92359 h 142875"/>
              <a:gd name="T16" fmla="*/ 951267 w 1893570"/>
              <a:gd name="T17" fmla="*/ 115066 h 142875"/>
              <a:gd name="T18" fmla="*/ 946714 w 1893570"/>
              <a:gd name="T19" fmla="*/ 142875 h 142875"/>
              <a:gd name="T20" fmla="*/ 942164 w 1893570"/>
              <a:gd name="T21" fmla="*/ 115066 h 142875"/>
              <a:gd name="T22" fmla="*/ 929753 w 1893570"/>
              <a:gd name="T23" fmla="*/ 92359 h 142875"/>
              <a:gd name="T24" fmla="*/ 911342 w 1893570"/>
              <a:gd name="T25" fmla="*/ 77050 h 142875"/>
              <a:gd name="T26" fmla="*/ 888793 w 1893570"/>
              <a:gd name="T27" fmla="*/ 71437 h 142875"/>
              <a:gd name="T28" fmla="*/ 57934 w 1893570"/>
              <a:gd name="T29" fmla="*/ 71437 h 142875"/>
              <a:gd name="T30" fmla="*/ 35383 w 1893570"/>
              <a:gd name="T31" fmla="*/ 65824 h 142875"/>
              <a:gd name="T32" fmla="*/ 16968 w 1893570"/>
              <a:gd name="T33" fmla="*/ 50515 h 142875"/>
              <a:gd name="T34" fmla="*/ 4552 w 1893570"/>
              <a:gd name="T35" fmla="*/ 27808 h 142875"/>
              <a:gd name="T36" fmla="*/ 0 w 1893570"/>
              <a:gd name="T37" fmla="*/ 0 h 142875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w 1893570"/>
              <a:gd name="T58" fmla="*/ 0 h 142875"/>
              <a:gd name="T59" fmla="*/ 1893570 w 1893570"/>
              <a:gd name="T60" fmla="*/ 142875 h 142875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T57" t="T58" r="T59" b="T60"/>
            <a:pathLst>
              <a:path w="1893570" h="142875">
                <a:moveTo>
                  <a:pt x="1893112" y="0"/>
                </a:moveTo>
                <a:lnTo>
                  <a:pt x="1888561" y="27808"/>
                </a:lnTo>
                <a:lnTo>
                  <a:pt x="1876148" y="50515"/>
                </a:lnTo>
                <a:lnTo>
                  <a:pt x="1857740" y="65824"/>
                </a:lnTo>
                <a:lnTo>
                  <a:pt x="1835200" y="71437"/>
                </a:lnTo>
                <a:lnTo>
                  <a:pt x="1004468" y="71437"/>
                </a:lnTo>
                <a:lnTo>
                  <a:pt x="981928" y="77050"/>
                </a:lnTo>
                <a:lnTo>
                  <a:pt x="963520" y="92359"/>
                </a:lnTo>
                <a:lnTo>
                  <a:pt x="951108" y="115066"/>
                </a:lnTo>
                <a:lnTo>
                  <a:pt x="946556" y="142875"/>
                </a:lnTo>
                <a:lnTo>
                  <a:pt x="942006" y="115066"/>
                </a:lnTo>
                <a:lnTo>
                  <a:pt x="929597" y="92359"/>
                </a:lnTo>
                <a:lnTo>
                  <a:pt x="911189" y="77050"/>
                </a:lnTo>
                <a:lnTo>
                  <a:pt x="888644" y="71437"/>
                </a:lnTo>
                <a:lnTo>
                  <a:pt x="57924" y="71437"/>
                </a:lnTo>
                <a:lnTo>
                  <a:pt x="35377" y="65824"/>
                </a:lnTo>
                <a:lnTo>
                  <a:pt x="16965" y="50515"/>
                </a:lnTo>
                <a:lnTo>
                  <a:pt x="4551" y="27808"/>
                </a:lnTo>
                <a:lnTo>
                  <a:pt x="0" y="0"/>
                </a:lnTo>
              </a:path>
            </a:pathLst>
          </a:custGeom>
          <a:noFill/>
          <a:ln w="19050">
            <a:solidFill>
              <a:srgbClr val="006FC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5" name="object 15"/>
          <p:cNvSpPr txBox="1"/>
          <p:nvPr/>
        </p:nvSpPr>
        <p:spPr>
          <a:xfrm>
            <a:off x="1265238" y="4822825"/>
            <a:ext cx="503237" cy="309563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850" i="1" spc="5" dirty="0">
                <a:latin typeface="Consolas"/>
                <a:cs typeface="Consolas"/>
              </a:rPr>
              <a:t>n</a:t>
            </a:r>
            <a:r>
              <a:rPr sz="1850" i="1" spc="-720" dirty="0">
                <a:latin typeface="Consolas"/>
                <a:cs typeface="Consolas"/>
              </a:rPr>
              <a:t> </a:t>
            </a:r>
            <a:r>
              <a:rPr sz="1850" spc="5" dirty="0">
                <a:latin typeface="Consolas"/>
                <a:cs typeface="Consolas"/>
              </a:rPr>
              <a:t>→</a:t>
            </a:r>
            <a:r>
              <a:rPr sz="1850" spc="-725" dirty="0">
                <a:latin typeface="Consolas"/>
                <a:cs typeface="Consolas"/>
              </a:rPr>
              <a:t> </a:t>
            </a:r>
            <a:r>
              <a:rPr sz="1850" spc="5" dirty="0">
                <a:latin typeface="Consolas"/>
                <a:cs typeface="Consolas"/>
              </a:rPr>
              <a:t>∞</a:t>
            </a:r>
            <a:endParaRPr sz="1850">
              <a:latin typeface="Consolas"/>
              <a:cs typeface="Consolas"/>
            </a:endParaRPr>
          </a:p>
        </p:txBody>
      </p:sp>
      <p:sp>
        <p:nvSpPr>
          <p:cNvPr id="34" name="object 34"/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marL="12700" fontAlgn="auto">
              <a:lnSpc>
                <a:spcPts val="113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>
                <a:latin typeface="Tahoma"/>
                <a:cs typeface="Tahoma"/>
              </a:rPr>
              <a:t>Lecture 3: Random</a:t>
            </a:r>
            <a:r>
              <a:rPr spc="-65" dirty="0">
                <a:latin typeface="Tahoma"/>
                <a:cs typeface="Tahoma"/>
              </a:rPr>
              <a:t> </a:t>
            </a:r>
            <a:r>
              <a:rPr spc="-5" dirty="0">
                <a:latin typeface="Tahoma"/>
                <a:cs typeface="Tahoma"/>
              </a:rPr>
              <a:t>Graphs</a:t>
            </a:r>
          </a:p>
        </p:txBody>
      </p:sp>
      <p:sp>
        <p:nvSpPr>
          <p:cNvPr id="67600" name="object 35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marL="25400"/>
            <a:fld id="{4BF54FAA-7D21-414B-8709-02808F568738}" type="slidenum">
              <a:rPr lang="en-US" smtClean="0"/>
              <a:pPr marL="25400"/>
              <a:t>37</a:t>
            </a:fld>
            <a:endParaRPr lang="th-TH" smtClean="0"/>
          </a:p>
        </p:txBody>
      </p:sp>
      <p:sp>
        <p:nvSpPr>
          <p:cNvPr id="16" name="object 16"/>
          <p:cNvSpPr txBox="1"/>
          <p:nvPr/>
        </p:nvSpPr>
        <p:spPr>
          <a:xfrm>
            <a:off x="2328863" y="4440238"/>
            <a:ext cx="150812" cy="395287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2400" i="1" spc="-340" dirty="0">
                <a:latin typeface="Consolas"/>
                <a:cs typeface="Consolas"/>
              </a:rPr>
              <a:t>c</a:t>
            </a:r>
            <a:endParaRPr sz="2400">
              <a:latin typeface="Consolas"/>
              <a:cs typeface="Consola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222375" y="4525963"/>
            <a:ext cx="1390650" cy="460375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pc="-90" dirty="0">
                <a:latin typeface="Consolas"/>
                <a:cs typeface="Consolas"/>
              </a:rPr>
              <a:t>lim(1–</a:t>
            </a:r>
            <a:r>
              <a:rPr spc="-645" dirty="0">
                <a:latin typeface="Consolas"/>
                <a:cs typeface="Consolas"/>
              </a:rPr>
              <a:t> </a:t>
            </a:r>
            <a:r>
              <a:rPr i="1" spc="-500" dirty="0">
                <a:latin typeface="Consolas"/>
                <a:cs typeface="Consolas"/>
              </a:rPr>
              <a:t>/</a:t>
            </a:r>
            <a:endParaRPr>
              <a:latin typeface="Consolas"/>
              <a:cs typeface="Consolas"/>
            </a:endParaRPr>
          </a:p>
        </p:txBody>
      </p:sp>
      <p:sp>
        <p:nvSpPr>
          <p:cNvPr id="67603" name="object 18"/>
          <p:cNvSpPr txBox="1">
            <a:spLocks noChangeArrowheads="1"/>
          </p:cNvSpPr>
          <p:nvPr/>
        </p:nvSpPr>
        <p:spPr bwMode="auto">
          <a:xfrm>
            <a:off x="2586038" y="4691063"/>
            <a:ext cx="528637" cy="395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marL="12700"/>
            <a:r>
              <a:rPr lang="th-TH" sz="2400" i="1">
                <a:latin typeface="Consolas" pitchFamily="49" charset="0"/>
                <a:cs typeface="Consolas" pitchFamily="49" charset="0"/>
              </a:rPr>
              <a:t>n–</a:t>
            </a:r>
            <a:r>
              <a:rPr lang="th-TH" sz="2400">
                <a:latin typeface="Consolas" pitchFamily="49" charset="0"/>
                <a:cs typeface="Consolas" pitchFamily="49" charset="0"/>
              </a:rPr>
              <a:t>1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3284538" y="4540250"/>
            <a:ext cx="417512" cy="309563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850" i="1" spc="5" dirty="0">
                <a:latin typeface="Consolas"/>
                <a:cs typeface="Consolas"/>
              </a:rPr>
              <a:t>n</a:t>
            </a:r>
            <a:r>
              <a:rPr sz="1850" spc="5" dirty="0">
                <a:latin typeface="Consolas"/>
                <a:cs typeface="Consolas"/>
              </a:rPr>
              <a:t>–1</a:t>
            </a:r>
            <a:endParaRPr sz="1850">
              <a:latin typeface="Consolas"/>
              <a:cs typeface="Consola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354513" y="4822825"/>
            <a:ext cx="504825" cy="309563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850" i="1" spc="5" dirty="0">
                <a:latin typeface="Consolas"/>
                <a:cs typeface="Consolas"/>
              </a:rPr>
              <a:t>x</a:t>
            </a:r>
            <a:r>
              <a:rPr sz="1850" i="1" spc="-720" dirty="0">
                <a:latin typeface="Consolas"/>
                <a:cs typeface="Consolas"/>
              </a:rPr>
              <a:t> </a:t>
            </a:r>
            <a:r>
              <a:rPr sz="1850" spc="5" dirty="0">
                <a:latin typeface="Consolas"/>
                <a:cs typeface="Consolas"/>
              </a:rPr>
              <a:t>→</a:t>
            </a:r>
            <a:r>
              <a:rPr sz="1850" spc="-725" dirty="0">
                <a:latin typeface="Consolas"/>
                <a:cs typeface="Consolas"/>
              </a:rPr>
              <a:t> </a:t>
            </a:r>
            <a:r>
              <a:rPr sz="1850" spc="5" dirty="0">
                <a:latin typeface="Consolas"/>
                <a:cs typeface="Consolas"/>
              </a:rPr>
              <a:t>∞</a:t>
            </a:r>
            <a:endParaRPr sz="1850">
              <a:latin typeface="Consolas"/>
              <a:cs typeface="Consola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419725" y="4440238"/>
            <a:ext cx="150813" cy="395287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2400" spc="-340" dirty="0">
                <a:latin typeface="Consolas"/>
                <a:cs typeface="Consolas"/>
              </a:rPr>
              <a:t>1</a:t>
            </a:r>
            <a:endParaRPr sz="2400">
              <a:latin typeface="Consolas"/>
              <a:cs typeface="Consolas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089275" y="4525963"/>
            <a:ext cx="2613025" cy="460375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tabLst>
                <a:tab pos="844550" algn="l"/>
              </a:tabLst>
              <a:defRPr/>
            </a:pPr>
            <a:r>
              <a:rPr dirty="0">
                <a:latin typeface="Consolas"/>
                <a:cs typeface="Consolas"/>
              </a:rPr>
              <a:t>)	= </a:t>
            </a:r>
            <a:r>
              <a:rPr spc="-90" dirty="0">
                <a:latin typeface="Consolas"/>
                <a:cs typeface="Consolas"/>
              </a:rPr>
              <a:t>lim(1+</a:t>
            </a:r>
            <a:r>
              <a:rPr spc="-650" dirty="0">
                <a:latin typeface="Consolas"/>
                <a:cs typeface="Consolas"/>
              </a:rPr>
              <a:t> </a:t>
            </a:r>
            <a:r>
              <a:rPr i="1" spc="-500" dirty="0">
                <a:latin typeface="Consolas"/>
                <a:cs typeface="Consolas"/>
              </a:rPr>
              <a:t>/</a:t>
            </a:r>
            <a:endParaRPr>
              <a:latin typeface="Consolas"/>
              <a:cs typeface="Consolas"/>
            </a:endParaRPr>
          </a:p>
        </p:txBody>
      </p:sp>
      <p:sp>
        <p:nvSpPr>
          <p:cNvPr id="67608" name="object 23"/>
          <p:cNvSpPr txBox="1">
            <a:spLocks noChangeArrowheads="1"/>
          </p:cNvSpPr>
          <p:nvPr/>
        </p:nvSpPr>
        <p:spPr bwMode="auto">
          <a:xfrm>
            <a:off x="5676900" y="4691063"/>
            <a:ext cx="193675" cy="395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marL="12700"/>
            <a:r>
              <a:rPr lang="th-TH" sz="2400" i="1">
                <a:latin typeface="Consolas" pitchFamily="49" charset="0"/>
                <a:cs typeface="Consolas" pitchFamily="49" charset="0"/>
              </a:rPr>
              <a:t>x</a:t>
            </a:r>
            <a:endParaRPr lang="th-TH" sz="240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7609" name="object 24"/>
          <p:cNvSpPr txBox="1">
            <a:spLocks noChangeArrowheads="1"/>
          </p:cNvSpPr>
          <p:nvPr/>
        </p:nvSpPr>
        <p:spPr bwMode="auto">
          <a:xfrm>
            <a:off x="5845175" y="4525963"/>
            <a:ext cx="220663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marL="12700"/>
            <a:r>
              <a:rPr lang="th-TH">
                <a:latin typeface="Consolas" pitchFamily="49" charset="0"/>
                <a:cs typeface="Consolas" pitchFamily="49" charset="0"/>
              </a:rPr>
              <a:t>)</a:t>
            </a:r>
          </a:p>
        </p:txBody>
      </p:sp>
      <p:sp>
        <p:nvSpPr>
          <p:cNvPr id="25" name="object 25"/>
          <p:cNvSpPr txBox="1"/>
          <p:nvPr/>
        </p:nvSpPr>
        <p:spPr>
          <a:xfrm>
            <a:off x="6040438" y="4540250"/>
            <a:ext cx="415925" cy="309563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850" spc="5" dirty="0">
                <a:latin typeface="Consolas"/>
                <a:cs typeface="Consolas"/>
              </a:rPr>
              <a:t>–</a:t>
            </a:r>
            <a:r>
              <a:rPr sz="1850" i="1" spc="-5" dirty="0">
                <a:latin typeface="Consolas"/>
                <a:cs typeface="Consolas"/>
              </a:rPr>
              <a:t>xc</a:t>
            </a:r>
            <a:endParaRPr sz="1850">
              <a:latin typeface="Consolas"/>
              <a:cs typeface="Consolas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7013575" y="4525963"/>
            <a:ext cx="1574800" cy="517525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pc="-150" dirty="0">
                <a:latin typeface="Consolas"/>
                <a:cs typeface="Consolas"/>
              </a:rPr>
              <a:t>;</a:t>
            </a:r>
            <a:r>
              <a:rPr sz="2775" spc="-225" baseline="25525" dirty="0">
                <a:latin typeface="Consolas"/>
                <a:cs typeface="Consolas"/>
              </a:rPr>
              <a:t>1</a:t>
            </a:r>
            <a:r>
              <a:rPr i="1" spc="-150" dirty="0">
                <a:latin typeface="Consolas"/>
                <a:cs typeface="Consolas"/>
              </a:rPr>
              <a:t>/</a:t>
            </a:r>
            <a:r>
              <a:rPr sz="2775" i="1" spc="-225" baseline="-21021" dirty="0">
                <a:latin typeface="Consolas"/>
                <a:cs typeface="Consolas"/>
              </a:rPr>
              <a:t>x</a:t>
            </a:r>
            <a:r>
              <a:rPr spc="-150" dirty="0">
                <a:latin typeface="Consolas"/>
                <a:cs typeface="Consolas"/>
              </a:rPr>
              <a:t>=–</a:t>
            </a:r>
            <a:r>
              <a:rPr sz="2775" i="1" spc="-225" baseline="25525" dirty="0">
                <a:latin typeface="Consolas"/>
                <a:cs typeface="Consolas"/>
              </a:rPr>
              <a:t>c</a:t>
            </a:r>
            <a:r>
              <a:rPr i="1" spc="-150" dirty="0">
                <a:latin typeface="Consolas"/>
                <a:cs typeface="Consolas"/>
              </a:rPr>
              <a:t>/</a:t>
            </a:r>
            <a:r>
              <a:rPr sz="2775" i="1" spc="-225" baseline="-21021" dirty="0">
                <a:latin typeface="Consolas"/>
                <a:cs typeface="Consolas"/>
              </a:rPr>
              <a:t>n–</a:t>
            </a:r>
            <a:r>
              <a:rPr sz="2775" spc="-225" baseline="-21021" dirty="0">
                <a:latin typeface="Consolas"/>
                <a:cs typeface="Consolas"/>
              </a:rPr>
              <a:t>1</a:t>
            </a:r>
            <a:endParaRPr sz="2775" baseline="-21021">
              <a:latin typeface="Consolas"/>
              <a:cs typeface="Consolas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4548188" y="5441950"/>
            <a:ext cx="503237" cy="309563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850" i="1" spc="5" dirty="0">
                <a:latin typeface="Consolas"/>
                <a:cs typeface="Consolas"/>
              </a:rPr>
              <a:t>x</a:t>
            </a:r>
            <a:r>
              <a:rPr sz="1850" i="1" spc="-720" dirty="0">
                <a:latin typeface="Consolas"/>
                <a:cs typeface="Consolas"/>
              </a:rPr>
              <a:t> </a:t>
            </a:r>
            <a:r>
              <a:rPr sz="1850" spc="5" dirty="0">
                <a:latin typeface="Consolas"/>
                <a:cs typeface="Consolas"/>
              </a:rPr>
              <a:t>→</a:t>
            </a:r>
            <a:r>
              <a:rPr sz="1850" spc="-725" dirty="0">
                <a:latin typeface="Consolas"/>
                <a:cs typeface="Consolas"/>
              </a:rPr>
              <a:t> </a:t>
            </a:r>
            <a:r>
              <a:rPr sz="1850" spc="5" dirty="0">
                <a:latin typeface="Consolas"/>
                <a:cs typeface="Consolas"/>
              </a:rPr>
              <a:t>∞</a:t>
            </a:r>
            <a:endParaRPr sz="1850">
              <a:latin typeface="Consolas"/>
              <a:cs typeface="Consolas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611813" y="5057775"/>
            <a:ext cx="150812" cy="396875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2400" spc="-340" dirty="0">
                <a:latin typeface="Consolas"/>
                <a:cs typeface="Consolas"/>
              </a:rPr>
              <a:t>1</a:t>
            </a:r>
            <a:endParaRPr sz="2400">
              <a:latin typeface="Consolas"/>
              <a:cs typeface="Consolas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3919538" y="5143500"/>
            <a:ext cx="1976437" cy="460375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dirty="0">
                <a:latin typeface="Consolas"/>
                <a:cs typeface="Consolas"/>
              </a:rPr>
              <a:t>= </a:t>
            </a:r>
            <a:r>
              <a:rPr spc="-75" dirty="0">
                <a:latin typeface="Consolas"/>
                <a:cs typeface="Consolas"/>
              </a:rPr>
              <a:t>(lim(1+</a:t>
            </a:r>
            <a:r>
              <a:rPr spc="-665" dirty="0">
                <a:latin typeface="Consolas"/>
                <a:cs typeface="Consolas"/>
              </a:rPr>
              <a:t> </a:t>
            </a:r>
            <a:r>
              <a:rPr i="1" spc="-500" dirty="0">
                <a:latin typeface="Consolas"/>
                <a:cs typeface="Consolas"/>
              </a:rPr>
              <a:t>/</a:t>
            </a:r>
            <a:endParaRPr>
              <a:latin typeface="Consolas"/>
              <a:cs typeface="Consolas"/>
            </a:endParaRPr>
          </a:p>
        </p:txBody>
      </p:sp>
      <p:sp>
        <p:nvSpPr>
          <p:cNvPr id="67615" name="object 30"/>
          <p:cNvSpPr txBox="1">
            <a:spLocks noChangeArrowheads="1"/>
          </p:cNvSpPr>
          <p:nvPr/>
        </p:nvSpPr>
        <p:spPr bwMode="auto">
          <a:xfrm>
            <a:off x="5870575" y="5308600"/>
            <a:ext cx="1920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marL="12700"/>
            <a:r>
              <a:rPr lang="th-TH" sz="2400" i="1">
                <a:latin typeface="Consolas" pitchFamily="49" charset="0"/>
                <a:cs typeface="Consolas" pitchFamily="49" charset="0"/>
              </a:rPr>
              <a:t>x</a:t>
            </a:r>
            <a:endParaRPr lang="th-TH" sz="240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6037263" y="5143500"/>
            <a:ext cx="547687" cy="460375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dirty="0">
                <a:latin typeface="Consolas"/>
                <a:cs typeface="Consolas"/>
              </a:rPr>
              <a:t>)</a:t>
            </a:r>
            <a:r>
              <a:rPr spc="-615" dirty="0">
                <a:latin typeface="Consolas"/>
                <a:cs typeface="Consolas"/>
              </a:rPr>
              <a:t> </a:t>
            </a:r>
            <a:r>
              <a:rPr dirty="0">
                <a:latin typeface="Consolas"/>
                <a:cs typeface="Consolas"/>
              </a:rPr>
              <a:t>)</a:t>
            </a:r>
            <a:endParaRPr>
              <a:latin typeface="Consolas"/>
              <a:cs typeface="Consolas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6232525" y="5157788"/>
            <a:ext cx="612775" cy="309562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tabLst>
                <a:tab pos="337820" algn="l"/>
              </a:tabLst>
              <a:defRPr/>
            </a:pPr>
            <a:r>
              <a:rPr sz="1850" i="1" spc="5" dirty="0">
                <a:latin typeface="Consolas"/>
                <a:cs typeface="Consolas"/>
              </a:rPr>
              <a:t>x	</a:t>
            </a:r>
            <a:r>
              <a:rPr sz="1850" spc="5" dirty="0">
                <a:latin typeface="Consolas"/>
                <a:cs typeface="Consolas"/>
              </a:rPr>
              <a:t>–</a:t>
            </a:r>
            <a:r>
              <a:rPr sz="1850" i="1" spc="5" dirty="0">
                <a:latin typeface="Consolas"/>
                <a:cs typeface="Consolas"/>
              </a:rPr>
              <a:t>c</a:t>
            </a:r>
            <a:endParaRPr sz="1850">
              <a:latin typeface="Consolas"/>
              <a:cs typeface="Consolas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5294313" y="5810250"/>
            <a:ext cx="2317750" cy="45720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dirty="0">
                <a:solidFill>
                  <a:srgbClr val="006FC0"/>
                </a:solidFill>
                <a:latin typeface="Calibri"/>
                <a:cs typeface="Calibri"/>
              </a:rPr>
              <a:t>e </a:t>
            </a:r>
            <a:r>
              <a:rPr spc="-10" dirty="0">
                <a:solidFill>
                  <a:srgbClr val="006FC0"/>
                </a:solidFill>
                <a:latin typeface="Calibri"/>
                <a:cs typeface="Calibri"/>
              </a:rPr>
              <a:t>(by</a:t>
            </a:r>
            <a:r>
              <a:rPr spc="-5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pc="-10" dirty="0">
                <a:solidFill>
                  <a:srgbClr val="006FC0"/>
                </a:solidFill>
                <a:latin typeface="Calibri"/>
                <a:cs typeface="Calibri"/>
              </a:rPr>
              <a:t>definition)</a:t>
            </a:r>
            <a:endParaRPr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object 2"/>
          <p:cNvSpPr>
            <a:spLocks/>
          </p:cNvSpPr>
          <p:nvPr/>
        </p:nvSpPr>
        <p:spPr bwMode="auto">
          <a:xfrm>
            <a:off x="468313" y="1000125"/>
            <a:ext cx="8208962" cy="0"/>
          </a:xfrm>
          <a:custGeom>
            <a:avLst/>
            <a:gdLst>
              <a:gd name="T0" fmla="*/ 0 w 8209280"/>
              <a:gd name="T1" fmla="*/ 8208590 w 8209280"/>
              <a:gd name="T2" fmla="*/ 0 60000 65536"/>
              <a:gd name="T3" fmla="*/ 0 60000 65536"/>
              <a:gd name="T4" fmla="*/ 0 w 8209280"/>
              <a:gd name="T5" fmla="*/ 8209280 w 8209280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T4" t="0" r="T5" b="0"/>
            <a:pathLst>
              <a:path w="8209280">
                <a:moveTo>
                  <a:pt x="0" y="0"/>
                </a:moveTo>
                <a:lnTo>
                  <a:pt x="8208911" y="0"/>
                </a:lnTo>
              </a:path>
            </a:pathLst>
          </a:custGeom>
          <a:noFill/>
          <a:ln w="38100">
            <a:solidFill>
              <a:srgbClr val="6699FF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69634" name="object 3"/>
          <p:cNvSpPr>
            <a:spLocks noChangeArrowheads="1"/>
          </p:cNvSpPr>
          <p:nvPr/>
        </p:nvSpPr>
        <p:spPr bwMode="auto">
          <a:xfrm>
            <a:off x="180975" y="6383338"/>
            <a:ext cx="1441450" cy="328612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69635" name="object 4"/>
          <p:cNvSpPr>
            <a:spLocks noChangeArrowheads="1"/>
          </p:cNvSpPr>
          <p:nvPr/>
        </p:nvSpPr>
        <p:spPr bwMode="auto">
          <a:xfrm>
            <a:off x="1693863" y="6383338"/>
            <a:ext cx="1147762" cy="379412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36575" y="1096963"/>
            <a:ext cx="7937500" cy="144780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4414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2500" b="1" spc="-5" dirty="0">
                <a:solidFill>
                  <a:srgbClr val="C00000"/>
                </a:solidFill>
                <a:latin typeface="Calibri"/>
                <a:cs typeface="Calibri"/>
              </a:rPr>
              <a:t>“What </a:t>
            </a:r>
            <a:r>
              <a:rPr sz="2500" b="1" i="1" dirty="0">
                <a:solidFill>
                  <a:srgbClr val="C00000"/>
                </a:solidFill>
                <a:latin typeface="Consolas"/>
                <a:cs typeface="Consolas"/>
              </a:rPr>
              <a:t>p</a:t>
            </a:r>
            <a:r>
              <a:rPr sz="2500" b="1" i="1" spc="-725" dirty="0">
                <a:solidFill>
                  <a:srgbClr val="C00000"/>
                </a:solidFill>
                <a:latin typeface="Consolas"/>
                <a:cs typeface="Consolas"/>
              </a:rPr>
              <a:t> </a:t>
            </a:r>
            <a:r>
              <a:rPr sz="2500" b="1" spc="-5" dirty="0">
                <a:solidFill>
                  <a:srgbClr val="C00000"/>
                </a:solidFill>
                <a:latin typeface="Calibri"/>
                <a:cs typeface="Calibri"/>
              </a:rPr>
              <a:t>is </a:t>
            </a:r>
            <a:r>
              <a:rPr sz="2500" b="1" spc="-20" dirty="0">
                <a:solidFill>
                  <a:srgbClr val="C00000"/>
                </a:solidFill>
                <a:latin typeface="Calibri"/>
                <a:cs typeface="Calibri"/>
              </a:rPr>
              <a:t>before </a:t>
            </a:r>
            <a:r>
              <a:rPr sz="2500" b="1" spc="-10" dirty="0">
                <a:solidFill>
                  <a:srgbClr val="C00000"/>
                </a:solidFill>
                <a:latin typeface="Calibri"/>
                <a:cs typeface="Calibri"/>
              </a:rPr>
              <a:t>we </a:t>
            </a:r>
            <a:r>
              <a:rPr sz="2500" b="1" spc="-15" dirty="0">
                <a:solidFill>
                  <a:srgbClr val="C00000"/>
                </a:solidFill>
                <a:latin typeface="Calibri"/>
                <a:cs typeface="Calibri"/>
              </a:rPr>
              <a:t>are likely to </a:t>
            </a:r>
            <a:r>
              <a:rPr sz="2500" b="1" spc="-20" dirty="0">
                <a:solidFill>
                  <a:srgbClr val="C00000"/>
                </a:solidFill>
                <a:latin typeface="Calibri"/>
                <a:cs typeface="Calibri"/>
              </a:rPr>
              <a:t>have </a:t>
            </a:r>
            <a:r>
              <a:rPr sz="2500" b="1" dirty="0">
                <a:solidFill>
                  <a:srgbClr val="C00000"/>
                </a:solidFill>
                <a:latin typeface="Calibri"/>
                <a:cs typeface="Calibri"/>
              </a:rPr>
              <a:t>no </a:t>
            </a:r>
            <a:r>
              <a:rPr sz="2500" b="1" spc="-10" dirty="0">
                <a:solidFill>
                  <a:srgbClr val="C00000"/>
                </a:solidFill>
                <a:latin typeface="Calibri"/>
                <a:cs typeface="Calibri"/>
              </a:rPr>
              <a:t>isolated </a:t>
            </a:r>
            <a:r>
              <a:rPr sz="2500" b="1" dirty="0">
                <a:solidFill>
                  <a:srgbClr val="C00000"/>
                </a:solidFill>
                <a:latin typeface="Calibri"/>
                <a:cs typeface="Calibri"/>
              </a:rPr>
              <a:t>nodes?”</a:t>
            </a:r>
            <a:endParaRPr sz="2500">
              <a:latin typeface="Calibri"/>
              <a:cs typeface="Calibri"/>
            </a:endParaRPr>
          </a:p>
          <a:p>
            <a:pPr marL="355600" indent="-342900" fontAlgn="auto">
              <a:spcBef>
                <a:spcPts val="1814"/>
              </a:spcBef>
              <a:spcAft>
                <a:spcPts val="0"/>
              </a:spcAft>
              <a:buFont typeface="Arial"/>
              <a:buChar char="•"/>
              <a:tabLst>
                <a:tab pos="354965" algn="l"/>
                <a:tab pos="355600" algn="l"/>
              </a:tabLst>
              <a:defRPr/>
            </a:pPr>
            <a:r>
              <a:rPr sz="2400" spc="-45" dirty="0">
                <a:latin typeface="Tahoma"/>
                <a:cs typeface="Tahoma"/>
              </a:rPr>
              <a:t>We </a:t>
            </a:r>
            <a:r>
              <a:rPr sz="2400" spc="-5" dirty="0">
                <a:latin typeface="Tahoma"/>
                <a:cs typeface="Tahoma"/>
              </a:rPr>
              <a:t>know </a:t>
            </a:r>
            <a:r>
              <a:rPr sz="2400" dirty="0">
                <a:latin typeface="Consolas"/>
                <a:cs typeface="Consolas"/>
              </a:rPr>
              <a:t>Pr[</a:t>
            </a:r>
            <a:r>
              <a:rPr sz="2400" i="1" dirty="0">
                <a:latin typeface="Consolas"/>
                <a:cs typeface="Consolas"/>
              </a:rPr>
              <a:t>v </a:t>
            </a:r>
            <a:r>
              <a:rPr sz="2400" dirty="0">
                <a:latin typeface="Consolas"/>
                <a:cs typeface="Consolas"/>
              </a:rPr>
              <a:t>has degree 0] =</a:t>
            </a:r>
            <a:r>
              <a:rPr sz="2400" spc="50" dirty="0">
                <a:latin typeface="Consolas"/>
                <a:cs typeface="Consolas"/>
              </a:rPr>
              <a:t> </a:t>
            </a:r>
            <a:r>
              <a:rPr sz="2400" dirty="0">
                <a:latin typeface="Consolas"/>
                <a:cs typeface="Consolas"/>
              </a:rPr>
              <a:t>e</a:t>
            </a:r>
            <a:r>
              <a:rPr sz="2400" baseline="24305" dirty="0">
                <a:latin typeface="Consolas"/>
                <a:cs typeface="Consolas"/>
              </a:rPr>
              <a:t>–</a:t>
            </a:r>
            <a:r>
              <a:rPr sz="2400" i="1" baseline="24305" dirty="0">
                <a:latin typeface="Consolas"/>
                <a:cs typeface="Consolas"/>
              </a:rPr>
              <a:t>c</a:t>
            </a:r>
            <a:endParaRPr sz="2400" baseline="24305">
              <a:latin typeface="Consolas"/>
              <a:cs typeface="Consolas"/>
            </a:endParaRPr>
          </a:p>
          <a:p>
            <a:pPr marL="355600" indent="-342900" fontAlgn="auto">
              <a:spcBef>
                <a:spcPts val="575"/>
              </a:spcBef>
              <a:spcAft>
                <a:spcPts val="0"/>
              </a:spcAft>
              <a:buFont typeface="Arial"/>
              <a:buChar char="•"/>
              <a:tabLst>
                <a:tab pos="354965" algn="l"/>
                <a:tab pos="355600" algn="l"/>
              </a:tabLst>
              <a:defRPr/>
            </a:pPr>
            <a:r>
              <a:rPr sz="2400" spc="-5" dirty="0">
                <a:latin typeface="Tahoma"/>
                <a:cs typeface="Tahoma"/>
              </a:rPr>
              <a:t>Let </a:t>
            </a:r>
            <a:r>
              <a:rPr sz="2400" i="1" dirty="0">
                <a:latin typeface="Consolas"/>
                <a:cs typeface="Consolas"/>
              </a:rPr>
              <a:t>I</a:t>
            </a:r>
            <a:r>
              <a:rPr sz="2400" i="1" spc="-630" dirty="0">
                <a:latin typeface="Consolas"/>
                <a:cs typeface="Consolas"/>
              </a:rPr>
              <a:t> </a:t>
            </a:r>
            <a:r>
              <a:rPr sz="2400" spc="-5" dirty="0">
                <a:latin typeface="Tahoma"/>
                <a:cs typeface="Tahoma"/>
              </a:rPr>
              <a:t>represent isolated nodes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93775" y="2578100"/>
            <a:ext cx="1447800" cy="331788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tabLst>
                <a:tab pos="297815" algn="l"/>
              </a:tabLst>
              <a:defRPr/>
            </a:pPr>
            <a:r>
              <a:rPr sz="2000" spc="-5" dirty="0">
                <a:latin typeface="Arial"/>
                <a:cs typeface="Arial"/>
              </a:rPr>
              <a:t>–	</a:t>
            </a:r>
            <a:r>
              <a:rPr sz="2000" spc="-5" dirty="0">
                <a:latin typeface="Tahoma"/>
                <a:cs typeface="Tahoma"/>
              </a:rPr>
              <a:t>Then, </a:t>
            </a:r>
            <a:r>
              <a:rPr sz="2000" i="1" spc="-5" dirty="0">
                <a:latin typeface="Consolas"/>
                <a:cs typeface="Consolas"/>
              </a:rPr>
              <a:t>I</a:t>
            </a:r>
            <a:r>
              <a:rPr sz="2000" i="1" spc="-105" dirty="0">
                <a:latin typeface="Consolas"/>
                <a:cs typeface="Consolas"/>
              </a:rPr>
              <a:t> </a:t>
            </a:r>
            <a:r>
              <a:rPr sz="2000" spc="-5" dirty="0">
                <a:latin typeface="Consolas"/>
                <a:cs typeface="Consolas"/>
              </a:rPr>
              <a:t>=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555875" y="2805113"/>
            <a:ext cx="333375" cy="22225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300" i="1" spc="20" dirty="0">
                <a:latin typeface="Consolas"/>
                <a:cs typeface="Consolas"/>
              </a:rPr>
              <a:t>v</a:t>
            </a:r>
            <a:r>
              <a:rPr sz="1300" spc="15" dirty="0">
                <a:latin typeface="Symbol"/>
                <a:cs typeface="Symbol"/>
              </a:rPr>
              <a:t></a:t>
            </a:r>
            <a:r>
              <a:rPr sz="1300" i="1" spc="15" dirty="0">
                <a:latin typeface="Consolas"/>
                <a:cs typeface="Consolas"/>
              </a:rPr>
              <a:t>V</a:t>
            </a:r>
            <a:endParaRPr sz="1300">
              <a:latin typeface="Consolas"/>
              <a:cs typeface="Consola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581275" y="2578100"/>
            <a:ext cx="5038725" cy="373063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tabLst>
                <a:tab pos="389255" algn="l"/>
              </a:tabLst>
              <a:defRPr/>
            </a:pPr>
            <a:r>
              <a:rPr sz="2000" b="1" spc="-5" dirty="0">
                <a:latin typeface="Symbol"/>
                <a:cs typeface="Symbol"/>
              </a:rPr>
              <a:t></a:t>
            </a:r>
            <a:r>
              <a:rPr sz="2000" spc="-5" dirty="0">
                <a:latin typeface="Times New Roman"/>
                <a:cs typeface="Times New Roman"/>
              </a:rPr>
              <a:t>	</a:t>
            </a:r>
            <a:r>
              <a:rPr sz="2000" i="1" spc="5" dirty="0">
                <a:latin typeface="Consolas"/>
                <a:cs typeface="Consolas"/>
              </a:rPr>
              <a:t>I</a:t>
            </a:r>
            <a:r>
              <a:rPr sz="1950" i="1" spc="7" baseline="-21367" dirty="0">
                <a:latin typeface="Consolas"/>
                <a:cs typeface="Consolas"/>
              </a:rPr>
              <a:t>v</a:t>
            </a:r>
            <a:r>
              <a:rPr sz="1950" i="1" spc="-450" baseline="-21367" dirty="0">
                <a:latin typeface="Consolas"/>
                <a:cs typeface="Consolas"/>
              </a:rPr>
              <a:t> </a:t>
            </a:r>
            <a:r>
              <a:rPr sz="2000" spc="-10" dirty="0">
                <a:latin typeface="Tahoma"/>
                <a:cs typeface="Tahoma"/>
              </a:rPr>
              <a:t>where</a:t>
            </a:r>
            <a:r>
              <a:rPr sz="2000" dirty="0">
                <a:latin typeface="Tahoma"/>
                <a:cs typeface="Tahoma"/>
              </a:rPr>
              <a:t> </a:t>
            </a:r>
            <a:r>
              <a:rPr sz="2000" i="1" spc="5" dirty="0">
                <a:latin typeface="Consolas"/>
                <a:cs typeface="Consolas"/>
              </a:rPr>
              <a:t>I</a:t>
            </a:r>
            <a:r>
              <a:rPr sz="1950" i="1" spc="7" baseline="-21367" dirty="0">
                <a:latin typeface="Consolas"/>
                <a:cs typeface="Consolas"/>
              </a:rPr>
              <a:t>v</a:t>
            </a:r>
            <a:r>
              <a:rPr sz="1950" i="1" spc="-450" baseline="-21367" dirty="0">
                <a:latin typeface="Consolas"/>
                <a:cs typeface="Consolas"/>
              </a:rPr>
              <a:t> </a:t>
            </a:r>
            <a:r>
              <a:rPr sz="2000" spc="-5" dirty="0">
                <a:latin typeface="Tahoma"/>
                <a:cs typeface="Tahoma"/>
              </a:rPr>
              <a:t>is</a:t>
            </a:r>
            <a:r>
              <a:rPr sz="2000" dirty="0">
                <a:latin typeface="Tahoma"/>
                <a:cs typeface="Tahoma"/>
              </a:rPr>
              <a:t> </a:t>
            </a:r>
            <a:r>
              <a:rPr sz="2000" spc="-5" dirty="0">
                <a:latin typeface="Tahoma"/>
                <a:cs typeface="Tahoma"/>
              </a:rPr>
              <a:t>the </a:t>
            </a:r>
            <a:r>
              <a:rPr sz="2000" spc="-10" dirty="0">
                <a:latin typeface="Tahoma"/>
                <a:cs typeface="Tahoma"/>
              </a:rPr>
              <a:t>event</a:t>
            </a:r>
            <a:r>
              <a:rPr sz="2000" dirty="0">
                <a:latin typeface="Tahoma"/>
                <a:cs typeface="Tahoma"/>
              </a:rPr>
              <a:t> </a:t>
            </a:r>
            <a:r>
              <a:rPr sz="2000" spc="-5" dirty="0">
                <a:latin typeface="Tahoma"/>
                <a:cs typeface="Tahoma"/>
              </a:rPr>
              <a:t>that</a:t>
            </a:r>
            <a:r>
              <a:rPr sz="2000" spc="10" dirty="0">
                <a:latin typeface="Tahoma"/>
                <a:cs typeface="Tahoma"/>
              </a:rPr>
              <a:t> </a:t>
            </a:r>
            <a:r>
              <a:rPr sz="2000" i="1" spc="-5" dirty="0">
                <a:latin typeface="Consolas"/>
                <a:cs typeface="Consolas"/>
              </a:rPr>
              <a:t>v</a:t>
            </a:r>
            <a:r>
              <a:rPr sz="2000" i="1" spc="-475" dirty="0">
                <a:latin typeface="Consolas"/>
                <a:cs typeface="Consolas"/>
              </a:rPr>
              <a:t> </a:t>
            </a:r>
            <a:r>
              <a:rPr sz="2000" spc="-5" dirty="0">
                <a:latin typeface="Tahoma"/>
                <a:cs typeface="Tahoma"/>
              </a:rPr>
              <a:t>is</a:t>
            </a:r>
            <a:r>
              <a:rPr sz="2000" spc="-10" dirty="0">
                <a:latin typeface="Tahoma"/>
                <a:cs typeface="Tahoma"/>
              </a:rPr>
              <a:t> </a:t>
            </a:r>
            <a:r>
              <a:rPr sz="2000" spc="-5" dirty="0">
                <a:latin typeface="Tahoma"/>
                <a:cs typeface="Tahoma"/>
              </a:rPr>
              <a:t>isolated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36575" y="3270250"/>
            <a:ext cx="2005013" cy="376238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355600" indent="-34290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  <a:tabLst>
                <a:tab pos="354965" algn="l"/>
                <a:tab pos="355600" algn="l"/>
              </a:tabLst>
              <a:defRPr/>
            </a:pPr>
            <a:r>
              <a:rPr sz="2400" spc="-15" dirty="0">
                <a:latin typeface="Tahoma"/>
                <a:cs typeface="Tahoma"/>
              </a:rPr>
              <a:t>So, </a:t>
            </a:r>
            <a:r>
              <a:rPr sz="2400" spc="-5" dirty="0">
                <a:latin typeface="Tahoma"/>
                <a:cs typeface="Tahoma"/>
              </a:rPr>
              <a:t>we</a:t>
            </a:r>
            <a:r>
              <a:rPr sz="2400" spc="-65" dirty="0">
                <a:latin typeface="Tahoma"/>
                <a:cs typeface="Tahoma"/>
              </a:rPr>
              <a:t> </a:t>
            </a:r>
            <a:r>
              <a:rPr sz="2400" spc="-15" dirty="0">
                <a:latin typeface="Tahoma"/>
                <a:cs typeface="Tahoma"/>
              </a:rPr>
              <a:t>have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69641" name="object 10"/>
          <p:cNvSpPr>
            <a:spLocks noChangeArrowheads="1"/>
          </p:cNvSpPr>
          <p:nvPr/>
        </p:nvSpPr>
        <p:spPr bwMode="auto">
          <a:xfrm>
            <a:off x="258763" y="254000"/>
            <a:ext cx="6654800" cy="754063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marL="93980" eaLnBrk="1" fontAlgn="auto" hangingPunct="1">
              <a:lnSpc>
                <a:spcPts val="4315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/>
              <a:t>Case of No Isolated</a:t>
            </a:r>
            <a:r>
              <a:rPr spc="-85" dirty="0"/>
              <a:t> </a:t>
            </a:r>
            <a:r>
              <a:rPr spc="-5" dirty="0"/>
              <a:t>Nodes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2900363" y="4205288"/>
            <a:ext cx="455612" cy="307975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850" i="1" spc="-5" dirty="0">
                <a:latin typeface="Consolas"/>
                <a:cs typeface="Consolas"/>
              </a:rPr>
              <a:t>v</a:t>
            </a:r>
            <a:r>
              <a:rPr sz="1850" spc="10" dirty="0">
                <a:latin typeface="Symbol"/>
                <a:cs typeface="Symbol"/>
              </a:rPr>
              <a:t></a:t>
            </a:r>
            <a:r>
              <a:rPr sz="1850" i="1" spc="5" dirty="0">
                <a:latin typeface="Consolas"/>
                <a:cs typeface="Consolas"/>
              </a:rPr>
              <a:t>V</a:t>
            </a:r>
            <a:endParaRPr sz="1850">
              <a:latin typeface="Consolas"/>
              <a:cs typeface="Consola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533525" y="3889375"/>
            <a:ext cx="2730500" cy="517525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dirty="0">
                <a:latin typeface="Consolas"/>
                <a:cs typeface="Consolas"/>
              </a:rPr>
              <a:t>|</a:t>
            </a:r>
            <a:r>
              <a:rPr i="1" dirty="0">
                <a:latin typeface="Consolas"/>
                <a:cs typeface="Consolas"/>
              </a:rPr>
              <a:t>I</a:t>
            </a:r>
            <a:r>
              <a:rPr dirty="0">
                <a:latin typeface="Consolas"/>
                <a:cs typeface="Consolas"/>
              </a:rPr>
              <a:t>| = |</a:t>
            </a:r>
            <a:r>
              <a:rPr spc="-1165" dirty="0">
                <a:latin typeface="Consolas"/>
                <a:cs typeface="Consolas"/>
              </a:rPr>
              <a:t> </a:t>
            </a:r>
            <a:r>
              <a:rPr b="1" dirty="0">
                <a:latin typeface="Symbol"/>
                <a:cs typeface="Symbol"/>
              </a:rPr>
              <a:t></a:t>
            </a:r>
            <a:r>
              <a:rPr b="1" dirty="0">
                <a:latin typeface="Times New Roman"/>
                <a:cs typeface="Times New Roman"/>
              </a:rPr>
              <a:t> </a:t>
            </a:r>
            <a:r>
              <a:rPr i="1" dirty="0">
                <a:latin typeface="Consolas"/>
                <a:cs typeface="Consolas"/>
              </a:rPr>
              <a:t>I</a:t>
            </a:r>
            <a:r>
              <a:rPr sz="2775" i="1" baseline="-21021" dirty="0">
                <a:latin typeface="Consolas"/>
                <a:cs typeface="Consolas"/>
              </a:rPr>
              <a:t>v</a:t>
            </a:r>
            <a:r>
              <a:rPr dirty="0">
                <a:latin typeface="Consolas"/>
                <a:cs typeface="Consolas"/>
              </a:rPr>
              <a:t>| </a:t>
            </a:r>
            <a:r>
              <a:rPr dirty="0">
                <a:latin typeface="Symbol"/>
                <a:cs typeface="Symbol"/>
              </a:rPr>
              <a:t></a:t>
            </a:r>
            <a:endParaRPr>
              <a:latin typeface="Symbol"/>
              <a:cs typeface="Symbo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433888" y="4205288"/>
            <a:ext cx="434975" cy="307975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850" i="1" spc="-160" dirty="0">
                <a:latin typeface="Consolas"/>
                <a:cs typeface="Consolas"/>
              </a:rPr>
              <a:t>v</a:t>
            </a:r>
            <a:r>
              <a:rPr sz="1850" spc="10" dirty="0">
                <a:latin typeface="Symbol"/>
                <a:cs typeface="Symbol"/>
              </a:rPr>
              <a:t></a:t>
            </a:r>
            <a:r>
              <a:rPr sz="1850" i="1" spc="5" dirty="0">
                <a:latin typeface="Consolas"/>
                <a:cs typeface="Consolas"/>
              </a:rPr>
              <a:t>V</a:t>
            </a:r>
            <a:endParaRPr sz="1850">
              <a:latin typeface="Consolas"/>
              <a:cs typeface="Consola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479925" y="3889375"/>
            <a:ext cx="2339975" cy="517525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b="1" dirty="0">
                <a:latin typeface="Symbol"/>
                <a:cs typeface="Symbol"/>
              </a:rPr>
              <a:t></a:t>
            </a:r>
            <a:r>
              <a:rPr b="1" dirty="0">
                <a:latin typeface="Times New Roman"/>
                <a:cs typeface="Times New Roman"/>
              </a:rPr>
              <a:t> </a:t>
            </a:r>
            <a:r>
              <a:rPr dirty="0">
                <a:latin typeface="Consolas"/>
                <a:cs typeface="Consolas"/>
              </a:rPr>
              <a:t>|</a:t>
            </a:r>
            <a:r>
              <a:rPr i="1" dirty="0">
                <a:latin typeface="Consolas"/>
                <a:cs typeface="Consolas"/>
              </a:rPr>
              <a:t>I</a:t>
            </a:r>
            <a:r>
              <a:rPr sz="2775" i="1" baseline="-21021" dirty="0">
                <a:latin typeface="Consolas"/>
                <a:cs typeface="Consolas"/>
              </a:rPr>
              <a:t>v</a:t>
            </a:r>
            <a:r>
              <a:rPr dirty="0">
                <a:latin typeface="Consolas"/>
                <a:cs typeface="Consolas"/>
              </a:rPr>
              <a:t>| =</a:t>
            </a:r>
            <a:r>
              <a:rPr spc="30" dirty="0">
                <a:latin typeface="Consolas"/>
                <a:cs typeface="Consolas"/>
              </a:rPr>
              <a:t> </a:t>
            </a:r>
            <a:r>
              <a:rPr i="1" spc="5" dirty="0">
                <a:latin typeface="Consolas"/>
                <a:cs typeface="Consolas"/>
              </a:rPr>
              <a:t>n</a:t>
            </a:r>
            <a:r>
              <a:rPr spc="5" dirty="0">
                <a:latin typeface="Consolas"/>
                <a:cs typeface="Consolas"/>
              </a:rPr>
              <a:t>e</a:t>
            </a:r>
            <a:r>
              <a:rPr sz="2775" spc="7" baseline="25525" dirty="0">
                <a:latin typeface="Consolas"/>
                <a:cs typeface="Consolas"/>
              </a:rPr>
              <a:t>–</a:t>
            </a:r>
            <a:r>
              <a:rPr sz="2775" i="1" spc="7" baseline="25525" dirty="0">
                <a:latin typeface="Consolas"/>
                <a:cs typeface="Consolas"/>
              </a:rPr>
              <a:t>c</a:t>
            </a:r>
            <a:endParaRPr sz="2775" baseline="25525">
              <a:latin typeface="Consolas"/>
              <a:cs typeface="Consolas"/>
            </a:endParaRPr>
          </a:p>
        </p:txBody>
      </p:sp>
      <p:sp>
        <p:nvSpPr>
          <p:cNvPr id="69647" name="object 16"/>
          <p:cNvSpPr>
            <a:spLocks noChangeArrowheads="1"/>
          </p:cNvSpPr>
          <p:nvPr/>
        </p:nvSpPr>
        <p:spPr bwMode="auto">
          <a:xfrm>
            <a:off x="7097713" y="4687888"/>
            <a:ext cx="809625" cy="811212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69648" name="object 17"/>
          <p:cNvSpPr>
            <a:spLocks noChangeArrowheads="1"/>
          </p:cNvSpPr>
          <p:nvPr/>
        </p:nvSpPr>
        <p:spPr bwMode="auto">
          <a:xfrm>
            <a:off x="7461250" y="5053013"/>
            <a:ext cx="82550" cy="82550"/>
          </a:xfrm>
          <a:prstGeom prst="rect">
            <a:avLst/>
          </a:prstGeom>
          <a:blipFill dpi="0" rotWithShape="1">
            <a:blip r:embed="rId6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69649" name="object 18"/>
          <p:cNvSpPr>
            <a:spLocks/>
          </p:cNvSpPr>
          <p:nvPr/>
        </p:nvSpPr>
        <p:spPr bwMode="auto">
          <a:xfrm>
            <a:off x="7143750" y="4714875"/>
            <a:ext cx="714375" cy="714375"/>
          </a:xfrm>
          <a:custGeom>
            <a:avLst/>
            <a:gdLst>
              <a:gd name="T0" fmla="*/ 357187 w 714375"/>
              <a:gd name="T1" fmla="*/ 0 h 714375"/>
              <a:gd name="T2" fmla="*/ 308719 w 714375"/>
              <a:gd name="T3" fmla="*/ 3260 h 714375"/>
              <a:gd name="T4" fmla="*/ 262232 w 714375"/>
              <a:gd name="T5" fmla="*/ 12759 h 714375"/>
              <a:gd name="T6" fmla="*/ 218154 w 714375"/>
              <a:gd name="T7" fmla="*/ 28069 h 714375"/>
              <a:gd name="T8" fmla="*/ 176908 w 714375"/>
              <a:gd name="T9" fmla="*/ 48766 h 714375"/>
              <a:gd name="T10" fmla="*/ 138920 w 714375"/>
              <a:gd name="T11" fmla="*/ 74424 h 714375"/>
              <a:gd name="T12" fmla="*/ 104617 w 714375"/>
              <a:gd name="T13" fmla="*/ 104617 h 714375"/>
              <a:gd name="T14" fmla="*/ 74424 w 714375"/>
              <a:gd name="T15" fmla="*/ 138920 h 714375"/>
              <a:gd name="T16" fmla="*/ 48766 w 714375"/>
              <a:gd name="T17" fmla="*/ 176908 h 714375"/>
              <a:gd name="T18" fmla="*/ 28069 w 714375"/>
              <a:gd name="T19" fmla="*/ 218154 h 714375"/>
              <a:gd name="T20" fmla="*/ 12759 w 714375"/>
              <a:gd name="T21" fmla="*/ 262232 h 714375"/>
              <a:gd name="T22" fmla="*/ 3260 w 714375"/>
              <a:gd name="T23" fmla="*/ 308719 h 714375"/>
              <a:gd name="T24" fmla="*/ 0 w 714375"/>
              <a:gd name="T25" fmla="*/ 357187 h 714375"/>
              <a:gd name="T26" fmla="*/ 3260 w 714375"/>
              <a:gd name="T27" fmla="*/ 405655 h 714375"/>
              <a:gd name="T28" fmla="*/ 12759 w 714375"/>
              <a:gd name="T29" fmla="*/ 452142 h 714375"/>
              <a:gd name="T30" fmla="*/ 28069 w 714375"/>
              <a:gd name="T31" fmla="*/ 496220 h 714375"/>
              <a:gd name="T32" fmla="*/ 48766 w 714375"/>
              <a:gd name="T33" fmla="*/ 537466 h 714375"/>
              <a:gd name="T34" fmla="*/ 74424 w 714375"/>
              <a:gd name="T35" fmla="*/ 575454 h 714375"/>
              <a:gd name="T36" fmla="*/ 104617 w 714375"/>
              <a:gd name="T37" fmla="*/ 609757 h 714375"/>
              <a:gd name="T38" fmla="*/ 138920 w 714375"/>
              <a:gd name="T39" fmla="*/ 639950 h 714375"/>
              <a:gd name="T40" fmla="*/ 176908 w 714375"/>
              <a:gd name="T41" fmla="*/ 665608 h 714375"/>
              <a:gd name="T42" fmla="*/ 218154 w 714375"/>
              <a:gd name="T43" fmla="*/ 686305 h 714375"/>
              <a:gd name="T44" fmla="*/ 262232 w 714375"/>
              <a:gd name="T45" fmla="*/ 701615 h 714375"/>
              <a:gd name="T46" fmla="*/ 308719 w 714375"/>
              <a:gd name="T47" fmla="*/ 711114 h 714375"/>
              <a:gd name="T48" fmla="*/ 357187 w 714375"/>
              <a:gd name="T49" fmla="*/ 714375 h 714375"/>
              <a:gd name="T50" fmla="*/ 405655 w 714375"/>
              <a:gd name="T51" fmla="*/ 711114 h 714375"/>
              <a:gd name="T52" fmla="*/ 452142 w 714375"/>
              <a:gd name="T53" fmla="*/ 701615 h 714375"/>
              <a:gd name="T54" fmla="*/ 496220 w 714375"/>
              <a:gd name="T55" fmla="*/ 686305 h 714375"/>
              <a:gd name="T56" fmla="*/ 537466 w 714375"/>
              <a:gd name="T57" fmla="*/ 665608 h 714375"/>
              <a:gd name="T58" fmla="*/ 575454 w 714375"/>
              <a:gd name="T59" fmla="*/ 639950 h 714375"/>
              <a:gd name="T60" fmla="*/ 609757 w 714375"/>
              <a:gd name="T61" fmla="*/ 609757 h 714375"/>
              <a:gd name="T62" fmla="*/ 639950 w 714375"/>
              <a:gd name="T63" fmla="*/ 575454 h 714375"/>
              <a:gd name="T64" fmla="*/ 665608 w 714375"/>
              <a:gd name="T65" fmla="*/ 537466 h 714375"/>
              <a:gd name="T66" fmla="*/ 686305 w 714375"/>
              <a:gd name="T67" fmla="*/ 496220 h 714375"/>
              <a:gd name="T68" fmla="*/ 701615 w 714375"/>
              <a:gd name="T69" fmla="*/ 452142 h 714375"/>
              <a:gd name="T70" fmla="*/ 711114 w 714375"/>
              <a:gd name="T71" fmla="*/ 405655 h 714375"/>
              <a:gd name="T72" fmla="*/ 714375 w 714375"/>
              <a:gd name="T73" fmla="*/ 357187 h 714375"/>
              <a:gd name="T74" fmla="*/ 711114 w 714375"/>
              <a:gd name="T75" fmla="*/ 308719 h 714375"/>
              <a:gd name="T76" fmla="*/ 701615 w 714375"/>
              <a:gd name="T77" fmla="*/ 262232 h 714375"/>
              <a:gd name="T78" fmla="*/ 686305 w 714375"/>
              <a:gd name="T79" fmla="*/ 218154 h 714375"/>
              <a:gd name="T80" fmla="*/ 665608 w 714375"/>
              <a:gd name="T81" fmla="*/ 176908 h 714375"/>
              <a:gd name="T82" fmla="*/ 639950 w 714375"/>
              <a:gd name="T83" fmla="*/ 138920 h 714375"/>
              <a:gd name="T84" fmla="*/ 609757 w 714375"/>
              <a:gd name="T85" fmla="*/ 104617 h 714375"/>
              <a:gd name="T86" fmla="*/ 575454 w 714375"/>
              <a:gd name="T87" fmla="*/ 74424 h 714375"/>
              <a:gd name="T88" fmla="*/ 537466 w 714375"/>
              <a:gd name="T89" fmla="*/ 48766 h 714375"/>
              <a:gd name="T90" fmla="*/ 496220 w 714375"/>
              <a:gd name="T91" fmla="*/ 28069 h 714375"/>
              <a:gd name="T92" fmla="*/ 452142 w 714375"/>
              <a:gd name="T93" fmla="*/ 12759 h 714375"/>
              <a:gd name="T94" fmla="*/ 405655 w 714375"/>
              <a:gd name="T95" fmla="*/ 3260 h 714375"/>
              <a:gd name="T96" fmla="*/ 357187 w 714375"/>
              <a:gd name="T97" fmla="*/ 0 h 714375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w 714375"/>
              <a:gd name="T148" fmla="*/ 0 h 714375"/>
              <a:gd name="T149" fmla="*/ 714375 w 714375"/>
              <a:gd name="T150" fmla="*/ 714375 h 714375"/>
            </a:gdLst>
            <a:ahLst/>
            <a:cxnLst>
              <a:cxn ang="T98">
                <a:pos x="T0" y="T1"/>
              </a:cxn>
              <a:cxn ang="T99">
                <a:pos x="T2" y="T3"/>
              </a:cxn>
              <a:cxn ang="T100">
                <a:pos x="T4" y="T5"/>
              </a:cxn>
              <a:cxn ang="T101">
                <a:pos x="T6" y="T7"/>
              </a:cxn>
              <a:cxn ang="T102">
                <a:pos x="T8" y="T9"/>
              </a:cxn>
              <a:cxn ang="T103">
                <a:pos x="T10" y="T11"/>
              </a:cxn>
              <a:cxn ang="T104">
                <a:pos x="T12" y="T13"/>
              </a:cxn>
              <a:cxn ang="T105">
                <a:pos x="T14" y="T15"/>
              </a:cxn>
              <a:cxn ang="T106">
                <a:pos x="T16" y="T17"/>
              </a:cxn>
              <a:cxn ang="T107">
                <a:pos x="T18" y="T19"/>
              </a:cxn>
              <a:cxn ang="T108">
                <a:pos x="T20" y="T21"/>
              </a:cxn>
              <a:cxn ang="T109">
                <a:pos x="T22" y="T23"/>
              </a:cxn>
              <a:cxn ang="T110">
                <a:pos x="T24" y="T25"/>
              </a:cxn>
              <a:cxn ang="T111">
                <a:pos x="T26" y="T27"/>
              </a:cxn>
              <a:cxn ang="T112">
                <a:pos x="T28" y="T29"/>
              </a:cxn>
              <a:cxn ang="T113">
                <a:pos x="T30" y="T31"/>
              </a:cxn>
              <a:cxn ang="T114">
                <a:pos x="T32" y="T33"/>
              </a:cxn>
              <a:cxn ang="T115">
                <a:pos x="T34" y="T35"/>
              </a:cxn>
              <a:cxn ang="T116">
                <a:pos x="T36" y="T37"/>
              </a:cxn>
              <a:cxn ang="T117">
                <a:pos x="T38" y="T39"/>
              </a:cxn>
              <a:cxn ang="T118">
                <a:pos x="T40" y="T41"/>
              </a:cxn>
              <a:cxn ang="T119">
                <a:pos x="T42" y="T43"/>
              </a:cxn>
              <a:cxn ang="T120">
                <a:pos x="T44" y="T45"/>
              </a:cxn>
              <a:cxn ang="T121">
                <a:pos x="T46" y="T47"/>
              </a:cxn>
              <a:cxn ang="T122">
                <a:pos x="T48" y="T49"/>
              </a:cxn>
              <a:cxn ang="T123">
                <a:pos x="T50" y="T51"/>
              </a:cxn>
              <a:cxn ang="T124">
                <a:pos x="T52" y="T53"/>
              </a:cxn>
              <a:cxn ang="T125">
                <a:pos x="T54" y="T55"/>
              </a:cxn>
              <a:cxn ang="T126">
                <a:pos x="T56" y="T57"/>
              </a:cxn>
              <a:cxn ang="T127">
                <a:pos x="T58" y="T59"/>
              </a:cxn>
              <a:cxn ang="T128">
                <a:pos x="T60" y="T61"/>
              </a:cxn>
              <a:cxn ang="T129">
                <a:pos x="T62" y="T63"/>
              </a:cxn>
              <a:cxn ang="T130">
                <a:pos x="T64" y="T65"/>
              </a:cxn>
              <a:cxn ang="T131">
                <a:pos x="T66" y="T67"/>
              </a:cxn>
              <a:cxn ang="T132">
                <a:pos x="T68" y="T69"/>
              </a:cxn>
              <a:cxn ang="T133">
                <a:pos x="T70" y="T71"/>
              </a:cxn>
              <a:cxn ang="T134">
                <a:pos x="T72" y="T73"/>
              </a:cxn>
              <a:cxn ang="T135">
                <a:pos x="T74" y="T75"/>
              </a:cxn>
              <a:cxn ang="T136">
                <a:pos x="T76" y="T77"/>
              </a:cxn>
              <a:cxn ang="T137">
                <a:pos x="T78" y="T79"/>
              </a:cxn>
              <a:cxn ang="T138">
                <a:pos x="T80" y="T81"/>
              </a:cxn>
              <a:cxn ang="T139">
                <a:pos x="T82" y="T83"/>
              </a:cxn>
              <a:cxn ang="T140">
                <a:pos x="T84" y="T85"/>
              </a:cxn>
              <a:cxn ang="T141">
                <a:pos x="T86" y="T87"/>
              </a:cxn>
              <a:cxn ang="T142">
                <a:pos x="T88" y="T89"/>
              </a:cxn>
              <a:cxn ang="T143">
                <a:pos x="T90" y="T91"/>
              </a:cxn>
              <a:cxn ang="T144">
                <a:pos x="T92" y="T93"/>
              </a:cxn>
              <a:cxn ang="T145">
                <a:pos x="T94" y="T95"/>
              </a:cxn>
              <a:cxn ang="T146">
                <a:pos x="T96" y="T97"/>
              </a:cxn>
            </a:cxnLst>
            <a:rect l="T147" t="T148" r="T149" b="T150"/>
            <a:pathLst>
              <a:path w="714375" h="714375">
                <a:moveTo>
                  <a:pt x="357187" y="0"/>
                </a:moveTo>
                <a:lnTo>
                  <a:pt x="308719" y="3260"/>
                </a:lnTo>
                <a:lnTo>
                  <a:pt x="262232" y="12759"/>
                </a:lnTo>
                <a:lnTo>
                  <a:pt x="218154" y="28069"/>
                </a:lnTo>
                <a:lnTo>
                  <a:pt x="176908" y="48766"/>
                </a:lnTo>
                <a:lnTo>
                  <a:pt x="138920" y="74424"/>
                </a:lnTo>
                <a:lnTo>
                  <a:pt x="104617" y="104617"/>
                </a:lnTo>
                <a:lnTo>
                  <a:pt x="74424" y="138920"/>
                </a:lnTo>
                <a:lnTo>
                  <a:pt x="48766" y="176908"/>
                </a:lnTo>
                <a:lnTo>
                  <a:pt x="28069" y="218154"/>
                </a:lnTo>
                <a:lnTo>
                  <a:pt x="12759" y="262232"/>
                </a:lnTo>
                <a:lnTo>
                  <a:pt x="3260" y="308719"/>
                </a:lnTo>
                <a:lnTo>
                  <a:pt x="0" y="357187"/>
                </a:lnTo>
                <a:lnTo>
                  <a:pt x="3260" y="405655"/>
                </a:lnTo>
                <a:lnTo>
                  <a:pt x="12759" y="452142"/>
                </a:lnTo>
                <a:lnTo>
                  <a:pt x="28069" y="496220"/>
                </a:lnTo>
                <a:lnTo>
                  <a:pt x="48766" y="537466"/>
                </a:lnTo>
                <a:lnTo>
                  <a:pt x="74424" y="575454"/>
                </a:lnTo>
                <a:lnTo>
                  <a:pt x="104617" y="609757"/>
                </a:lnTo>
                <a:lnTo>
                  <a:pt x="138920" y="639950"/>
                </a:lnTo>
                <a:lnTo>
                  <a:pt x="176908" y="665608"/>
                </a:lnTo>
                <a:lnTo>
                  <a:pt x="218154" y="686305"/>
                </a:lnTo>
                <a:lnTo>
                  <a:pt x="262232" y="701615"/>
                </a:lnTo>
                <a:lnTo>
                  <a:pt x="308719" y="711114"/>
                </a:lnTo>
                <a:lnTo>
                  <a:pt x="357187" y="714375"/>
                </a:lnTo>
                <a:lnTo>
                  <a:pt x="405655" y="711114"/>
                </a:lnTo>
                <a:lnTo>
                  <a:pt x="452142" y="701615"/>
                </a:lnTo>
                <a:lnTo>
                  <a:pt x="496220" y="686305"/>
                </a:lnTo>
                <a:lnTo>
                  <a:pt x="537466" y="665608"/>
                </a:lnTo>
                <a:lnTo>
                  <a:pt x="575454" y="639950"/>
                </a:lnTo>
                <a:lnTo>
                  <a:pt x="609757" y="609757"/>
                </a:lnTo>
                <a:lnTo>
                  <a:pt x="639950" y="575454"/>
                </a:lnTo>
                <a:lnTo>
                  <a:pt x="665608" y="537466"/>
                </a:lnTo>
                <a:lnTo>
                  <a:pt x="686305" y="496220"/>
                </a:lnTo>
                <a:lnTo>
                  <a:pt x="701615" y="452142"/>
                </a:lnTo>
                <a:lnTo>
                  <a:pt x="711114" y="405655"/>
                </a:lnTo>
                <a:lnTo>
                  <a:pt x="714375" y="357187"/>
                </a:lnTo>
                <a:lnTo>
                  <a:pt x="711114" y="308719"/>
                </a:lnTo>
                <a:lnTo>
                  <a:pt x="701615" y="262232"/>
                </a:lnTo>
                <a:lnTo>
                  <a:pt x="686305" y="218154"/>
                </a:lnTo>
                <a:lnTo>
                  <a:pt x="665608" y="176908"/>
                </a:lnTo>
                <a:lnTo>
                  <a:pt x="639950" y="138920"/>
                </a:lnTo>
                <a:lnTo>
                  <a:pt x="609757" y="104617"/>
                </a:lnTo>
                <a:lnTo>
                  <a:pt x="575454" y="74424"/>
                </a:lnTo>
                <a:lnTo>
                  <a:pt x="537466" y="48766"/>
                </a:lnTo>
                <a:lnTo>
                  <a:pt x="496220" y="28069"/>
                </a:lnTo>
                <a:lnTo>
                  <a:pt x="452142" y="12759"/>
                </a:lnTo>
                <a:lnTo>
                  <a:pt x="405655" y="3260"/>
                </a:lnTo>
                <a:lnTo>
                  <a:pt x="357187" y="0"/>
                </a:lnTo>
                <a:close/>
              </a:path>
            </a:pathLst>
          </a:custGeom>
          <a:solidFill>
            <a:srgbClr val="8063A1">
              <a:alpha val="20000"/>
            </a:srgbClr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69650" name="object 19"/>
          <p:cNvSpPr>
            <a:spLocks/>
          </p:cNvSpPr>
          <p:nvPr/>
        </p:nvSpPr>
        <p:spPr bwMode="auto">
          <a:xfrm>
            <a:off x="7143750" y="4714875"/>
            <a:ext cx="714375" cy="714375"/>
          </a:xfrm>
          <a:custGeom>
            <a:avLst/>
            <a:gdLst>
              <a:gd name="T0" fmla="*/ 0 w 714375"/>
              <a:gd name="T1" fmla="*/ 357187 h 714375"/>
              <a:gd name="T2" fmla="*/ 3260 w 714375"/>
              <a:gd name="T3" fmla="*/ 308719 h 714375"/>
              <a:gd name="T4" fmla="*/ 12759 w 714375"/>
              <a:gd name="T5" fmla="*/ 262232 h 714375"/>
              <a:gd name="T6" fmla="*/ 28069 w 714375"/>
              <a:gd name="T7" fmla="*/ 218154 h 714375"/>
              <a:gd name="T8" fmla="*/ 48766 w 714375"/>
              <a:gd name="T9" fmla="*/ 176908 h 714375"/>
              <a:gd name="T10" fmla="*/ 74424 w 714375"/>
              <a:gd name="T11" fmla="*/ 138920 h 714375"/>
              <a:gd name="T12" fmla="*/ 104617 w 714375"/>
              <a:gd name="T13" fmla="*/ 104617 h 714375"/>
              <a:gd name="T14" fmla="*/ 138920 w 714375"/>
              <a:gd name="T15" fmla="*/ 74424 h 714375"/>
              <a:gd name="T16" fmla="*/ 176908 w 714375"/>
              <a:gd name="T17" fmla="*/ 48766 h 714375"/>
              <a:gd name="T18" fmla="*/ 218154 w 714375"/>
              <a:gd name="T19" fmla="*/ 28069 h 714375"/>
              <a:gd name="T20" fmla="*/ 262232 w 714375"/>
              <a:gd name="T21" fmla="*/ 12759 h 714375"/>
              <a:gd name="T22" fmla="*/ 308719 w 714375"/>
              <a:gd name="T23" fmla="*/ 3260 h 714375"/>
              <a:gd name="T24" fmla="*/ 357187 w 714375"/>
              <a:gd name="T25" fmla="*/ 0 h 714375"/>
              <a:gd name="T26" fmla="*/ 405655 w 714375"/>
              <a:gd name="T27" fmla="*/ 3260 h 714375"/>
              <a:gd name="T28" fmla="*/ 452142 w 714375"/>
              <a:gd name="T29" fmla="*/ 12759 h 714375"/>
              <a:gd name="T30" fmla="*/ 496220 w 714375"/>
              <a:gd name="T31" fmla="*/ 28069 h 714375"/>
              <a:gd name="T32" fmla="*/ 537466 w 714375"/>
              <a:gd name="T33" fmla="*/ 48766 h 714375"/>
              <a:gd name="T34" fmla="*/ 575454 w 714375"/>
              <a:gd name="T35" fmla="*/ 74424 h 714375"/>
              <a:gd name="T36" fmla="*/ 609757 w 714375"/>
              <a:gd name="T37" fmla="*/ 104617 h 714375"/>
              <a:gd name="T38" fmla="*/ 639950 w 714375"/>
              <a:gd name="T39" fmla="*/ 138920 h 714375"/>
              <a:gd name="T40" fmla="*/ 665608 w 714375"/>
              <a:gd name="T41" fmla="*/ 176908 h 714375"/>
              <a:gd name="T42" fmla="*/ 686305 w 714375"/>
              <a:gd name="T43" fmla="*/ 218154 h 714375"/>
              <a:gd name="T44" fmla="*/ 701615 w 714375"/>
              <a:gd name="T45" fmla="*/ 262232 h 714375"/>
              <a:gd name="T46" fmla="*/ 711114 w 714375"/>
              <a:gd name="T47" fmla="*/ 308719 h 714375"/>
              <a:gd name="T48" fmla="*/ 714375 w 714375"/>
              <a:gd name="T49" fmla="*/ 357187 h 714375"/>
              <a:gd name="T50" fmla="*/ 711114 w 714375"/>
              <a:gd name="T51" fmla="*/ 405655 h 714375"/>
              <a:gd name="T52" fmla="*/ 701615 w 714375"/>
              <a:gd name="T53" fmla="*/ 452142 h 714375"/>
              <a:gd name="T54" fmla="*/ 686305 w 714375"/>
              <a:gd name="T55" fmla="*/ 496220 h 714375"/>
              <a:gd name="T56" fmla="*/ 665608 w 714375"/>
              <a:gd name="T57" fmla="*/ 537466 h 714375"/>
              <a:gd name="T58" fmla="*/ 639950 w 714375"/>
              <a:gd name="T59" fmla="*/ 575454 h 714375"/>
              <a:gd name="T60" fmla="*/ 609757 w 714375"/>
              <a:gd name="T61" fmla="*/ 609757 h 714375"/>
              <a:gd name="T62" fmla="*/ 575454 w 714375"/>
              <a:gd name="T63" fmla="*/ 639950 h 714375"/>
              <a:gd name="T64" fmla="*/ 537466 w 714375"/>
              <a:gd name="T65" fmla="*/ 665608 h 714375"/>
              <a:gd name="T66" fmla="*/ 496220 w 714375"/>
              <a:gd name="T67" fmla="*/ 686305 h 714375"/>
              <a:gd name="T68" fmla="*/ 452142 w 714375"/>
              <a:gd name="T69" fmla="*/ 701615 h 714375"/>
              <a:gd name="T70" fmla="*/ 405655 w 714375"/>
              <a:gd name="T71" fmla="*/ 711114 h 714375"/>
              <a:gd name="T72" fmla="*/ 357187 w 714375"/>
              <a:gd name="T73" fmla="*/ 714375 h 714375"/>
              <a:gd name="T74" fmla="*/ 308719 w 714375"/>
              <a:gd name="T75" fmla="*/ 711114 h 714375"/>
              <a:gd name="T76" fmla="*/ 262232 w 714375"/>
              <a:gd name="T77" fmla="*/ 701615 h 714375"/>
              <a:gd name="T78" fmla="*/ 218154 w 714375"/>
              <a:gd name="T79" fmla="*/ 686305 h 714375"/>
              <a:gd name="T80" fmla="*/ 176908 w 714375"/>
              <a:gd name="T81" fmla="*/ 665608 h 714375"/>
              <a:gd name="T82" fmla="*/ 138920 w 714375"/>
              <a:gd name="T83" fmla="*/ 639950 h 714375"/>
              <a:gd name="T84" fmla="*/ 104617 w 714375"/>
              <a:gd name="T85" fmla="*/ 609757 h 714375"/>
              <a:gd name="T86" fmla="*/ 74424 w 714375"/>
              <a:gd name="T87" fmla="*/ 575454 h 714375"/>
              <a:gd name="T88" fmla="*/ 48766 w 714375"/>
              <a:gd name="T89" fmla="*/ 537466 h 714375"/>
              <a:gd name="T90" fmla="*/ 28069 w 714375"/>
              <a:gd name="T91" fmla="*/ 496220 h 714375"/>
              <a:gd name="T92" fmla="*/ 12759 w 714375"/>
              <a:gd name="T93" fmla="*/ 452142 h 714375"/>
              <a:gd name="T94" fmla="*/ 3260 w 714375"/>
              <a:gd name="T95" fmla="*/ 405655 h 714375"/>
              <a:gd name="T96" fmla="*/ 0 w 714375"/>
              <a:gd name="T97" fmla="*/ 357187 h 714375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w 714375"/>
              <a:gd name="T148" fmla="*/ 0 h 714375"/>
              <a:gd name="T149" fmla="*/ 714375 w 714375"/>
              <a:gd name="T150" fmla="*/ 714375 h 714375"/>
            </a:gdLst>
            <a:ahLst/>
            <a:cxnLst>
              <a:cxn ang="T98">
                <a:pos x="T0" y="T1"/>
              </a:cxn>
              <a:cxn ang="T99">
                <a:pos x="T2" y="T3"/>
              </a:cxn>
              <a:cxn ang="T100">
                <a:pos x="T4" y="T5"/>
              </a:cxn>
              <a:cxn ang="T101">
                <a:pos x="T6" y="T7"/>
              </a:cxn>
              <a:cxn ang="T102">
                <a:pos x="T8" y="T9"/>
              </a:cxn>
              <a:cxn ang="T103">
                <a:pos x="T10" y="T11"/>
              </a:cxn>
              <a:cxn ang="T104">
                <a:pos x="T12" y="T13"/>
              </a:cxn>
              <a:cxn ang="T105">
                <a:pos x="T14" y="T15"/>
              </a:cxn>
              <a:cxn ang="T106">
                <a:pos x="T16" y="T17"/>
              </a:cxn>
              <a:cxn ang="T107">
                <a:pos x="T18" y="T19"/>
              </a:cxn>
              <a:cxn ang="T108">
                <a:pos x="T20" y="T21"/>
              </a:cxn>
              <a:cxn ang="T109">
                <a:pos x="T22" y="T23"/>
              </a:cxn>
              <a:cxn ang="T110">
                <a:pos x="T24" y="T25"/>
              </a:cxn>
              <a:cxn ang="T111">
                <a:pos x="T26" y="T27"/>
              </a:cxn>
              <a:cxn ang="T112">
                <a:pos x="T28" y="T29"/>
              </a:cxn>
              <a:cxn ang="T113">
                <a:pos x="T30" y="T31"/>
              </a:cxn>
              <a:cxn ang="T114">
                <a:pos x="T32" y="T33"/>
              </a:cxn>
              <a:cxn ang="T115">
                <a:pos x="T34" y="T35"/>
              </a:cxn>
              <a:cxn ang="T116">
                <a:pos x="T36" y="T37"/>
              </a:cxn>
              <a:cxn ang="T117">
                <a:pos x="T38" y="T39"/>
              </a:cxn>
              <a:cxn ang="T118">
                <a:pos x="T40" y="T41"/>
              </a:cxn>
              <a:cxn ang="T119">
                <a:pos x="T42" y="T43"/>
              </a:cxn>
              <a:cxn ang="T120">
                <a:pos x="T44" y="T45"/>
              </a:cxn>
              <a:cxn ang="T121">
                <a:pos x="T46" y="T47"/>
              </a:cxn>
              <a:cxn ang="T122">
                <a:pos x="T48" y="T49"/>
              </a:cxn>
              <a:cxn ang="T123">
                <a:pos x="T50" y="T51"/>
              </a:cxn>
              <a:cxn ang="T124">
                <a:pos x="T52" y="T53"/>
              </a:cxn>
              <a:cxn ang="T125">
                <a:pos x="T54" y="T55"/>
              </a:cxn>
              <a:cxn ang="T126">
                <a:pos x="T56" y="T57"/>
              </a:cxn>
              <a:cxn ang="T127">
                <a:pos x="T58" y="T59"/>
              </a:cxn>
              <a:cxn ang="T128">
                <a:pos x="T60" y="T61"/>
              </a:cxn>
              <a:cxn ang="T129">
                <a:pos x="T62" y="T63"/>
              </a:cxn>
              <a:cxn ang="T130">
                <a:pos x="T64" y="T65"/>
              </a:cxn>
              <a:cxn ang="T131">
                <a:pos x="T66" y="T67"/>
              </a:cxn>
              <a:cxn ang="T132">
                <a:pos x="T68" y="T69"/>
              </a:cxn>
              <a:cxn ang="T133">
                <a:pos x="T70" y="T71"/>
              </a:cxn>
              <a:cxn ang="T134">
                <a:pos x="T72" y="T73"/>
              </a:cxn>
              <a:cxn ang="T135">
                <a:pos x="T74" y="T75"/>
              </a:cxn>
              <a:cxn ang="T136">
                <a:pos x="T76" y="T77"/>
              </a:cxn>
              <a:cxn ang="T137">
                <a:pos x="T78" y="T79"/>
              </a:cxn>
              <a:cxn ang="T138">
                <a:pos x="T80" y="T81"/>
              </a:cxn>
              <a:cxn ang="T139">
                <a:pos x="T82" y="T83"/>
              </a:cxn>
              <a:cxn ang="T140">
                <a:pos x="T84" y="T85"/>
              </a:cxn>
              <a:cxn ang="T141">
                <a:pos x="T86" y="T87"/>
              </a:cxn>
              <a:cxn ang="T142">
                <a:pos x="T88" y="T89"/>
              </a:cxn>
              <a:cxn ang="T143">
                <a:pos x="T90" y="T91"/>
              </a:cxn>
              <a:cxn ang="T144">
                <a:pos x="T92" y="T93"/>
              </a:cxn>
              <a:cxn ang="T145">
                <a:pos x="T94" y="T95"/>
              </a:cxn>
              <a:cxn ang="T146">
                <a:pos x="T96" y="T97"/>
              </a:cxn>
            </a:cxnLst>
            <a:rect l="T147" t="T148" r="T149" b="T150"/>
            <a:pathLst>
              <a:path w="714375" h="714375">
                <a:moveTo>
                  <a:pt x="0" y="357187"/>
                </a:moveTo>
                <a:lnTo>
                  <a:pt x="3260" y="308719"/>
                </a:lnTo>
                <a:lnTo>
                  <a:pt x="12759" y="262232"/>
                </a:lnTo>
                <a:lnTo>
                  <a:pt x="28069" y="218154"/>
                </a:lnTo>
                <a:lnTo>
                  <a:pt x="48766" y="176908"/>
                </a:lnTo>
                <a:lnTo>
                  <a:pt x="74424" y="138920"/>
                </a:lnTo>
                <a:lnTo>
                  <a:pt x="104617" y="104617"/>
                </a:lnTo>
                <a:lnTo>
                  <a:pt x="138920" y="74424"/>
                </a:lnTo>
                <a:lnTo>
                  <a:pt x="176908" y="48766"/>
                </a:lnTo>
                <a:lnTo>
                  <a:pt x="218154" y="28069"/>
                </a:lnTo>
                <a:lnTo>
                  <a:pt x="262232" y="12759"/>
                </a:lnTo>
                <a:lnTo>
                  <a:pt x="308719" y="3260"/>
                </a:lnTo>
                <a:lnTo>
                  <a:pt x="357187" y="0"/>
                </a:lnTo>
                <a:lnTo>
                  <a:pt x="405655" y="3260"/>
                </a:lnTo>
                <a:lnTo>
                  <a:pt x="452142" y="12759"/>
                </a:lnTo>
                <a:lnTo>
                  <a:pt x="496220" y="28069"/>
                </a:lnTo>
                <a:lnTo>
                  <a:pt x="537466" y="48766"/>
                </a:lnTo>
                <a:lnTo>
                  <a:pt x="575454" y="74424"/>
                </a:lnTo>
                <a:lnTo>
                  <a:pt x="609757" y="104617"/>
                </a:lnTo>
                <a:lnTo>
                  <a:pt x="639950" y="138920"/>
                </a:lnTo>
                <a:lnTo>
                  <a:pt x="665608" y="176908"/>
                </a:lnTo>
                <a:lnTo>
                  <a:pt x="686305" y="218154"/>
                </a:lnTo>
                <a:lnTo>
                  <a:pt x="701615" y="262232"/>
                </a:lnTo>
                <a:lnTo>
                  <a:pt x="711114" y="308719"/>
                </a:lnTo>
                <a:lnTo>
                  <a:pt x="714375" y="357187"/>
                </a:lnTo>
                <a:lnTo>
                  <a:pt x="711114" y="405655"/>
                </a:lnTo>
                <a:lnTo>
                  <a:pt x="701615" y="452142"/>
                </a:lnTo>
                <a:lnTo>
                  <a:pt x="686305" y="496220"/>
                </a:lnTo>
                <a:lnTo>
                  <a:pt x="665608" y="537466"/>
                </a:lnTo>
                <a:lnTo>
                  <a:pt x="639950" y="575454"/>
                </a:lnTo>
                <a:lnTo>
                  <a:pt x="609757" y="609757"/>
                </a:lnTo>
                <a:lnTo>
                  <a:pt x="575454" y="639950"/>
                </a:lnTo>
                <a:lnTo>
                  <a:pt x="537466" y="665608"/>
                </a:lnTo>
                <a:lnTo>
                  <a:pt x="496220" y="686305"/>
                </a:lnTo>
                <a:lnTo>
                  <a:pt x="452142" y="701615"/>
                </a:lnTo>
                <a:lnTo>
                  <a:pt x="405655" y="711114"/>
                </a:lnTo>
                <a:lnTo>
                  <a:pt x="357187" y="714375"/>
                </a:lnTo>
                <a:lnTo>
                  <a:pt x="308719" y="711114"/>
                </a:lnTo>
                <a:lnTo>
                  <a:pt x="262232" y="701615"/>
                </a:lnTo>
                <a:lnTo>
                  <a:pt x="218154" y="686305"/>
                </a:lnTo>
                <a:lnTo>
                  <a:pt x="176908" y="665608"/>
                </a:lnTo>
                <a:lnTo>
                  <a:pt x="138920" y="639950"/>
                </a:lnTo>
                <a:lnTo>
                  <a:pt x="104617" y="609757"/>
                </a:lnTo>
                <a:lnTo>
                  <a:pt x="74424" y="575454"/>
                </a:lnTo>
                <a:lnTo>
                  <a:pt x="48766" y="537466"/>
                </a:lnTo>
                <a:lnTo>
                  <a:pt x="28069" y="496220"/>
                </a:lnTo>
                <a:lnTo>
                  <a:pt x="12759" y="452142"/>
                </a:lnTo>
                <a:lnTo>
                  <a:pt x="3260" y="405655"/>
                </a:lnTo>
                <a:lnTo>
                  <a:pt x="0" y="357187"/>
                </a:lnTo>
                <a:close/>
              </a:path>
            </a:pathLst>
          </a:custGeom>
          <a:noFill/>
          <a:ln w="12700">
            <a:solidFill>
              <a:srgbClr val="8063A1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69651" name="object 20"/>
          <p:cNvSpPr>
            <a:spLocks noChangeArrowheads="1"/>
          </p:cNvSpPr>
          <p:nvPr/>
        </p:nvSpPr>
        <p:spPr bwMode="auto">
          <a:xfrm>
            <a:off x="7526338" y="4687888"/>
            <a:ext cx="809625" cy="811212"/>
          </a:xfrm>
          <a:prstGeom prst="rect">
            <a:avLst/>
          </a:prstGeom>
          <a:blipFill dpi="0" rotWithShape="1">
            <a:blip r:embed="rId7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69652" name="object 21"/>
          <p:cNvSpPr>
            <a:spLocks noChangeArrowheads="1"/>
          </p:cNvSpPr>
          <p:nvPr/>
        </p:nvSpPr>
        <p:spPr bwMode="auto">
          <a:xfrm>
            <a:off x="7889875" y="5053013"/>
            <a:ext cx="82550" cy="82550"/>
          </a:xfrm>
          <a:prstGeom prst="rect">
            <a:avLst/>
          </a:prstGeom>
          <a:blipFill dpi="0" rotWithShape="1">
            <a:blip r:embed="rId6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69653" name="object 22"/>
          <p:cNvSpPr>
            <a:spLocks/>
          </p:cNvSpPr>
          <p:nvPr/>
        </p:nvSpPr>
        <p:spPr bwMode="auto">
          <a:xfrm>
            <a:off x="7572375" y="4714875"/>
            <a:ext cx="714375" cy="714375"/>
          </a:xfrm>
          <a:custGeom>
            <a:avLst/>
            <a:gdLst>
              <a:gd name="T0" fmla="*/ 357187 w 714375"/>
              <a:gd name="T1" fmla="*/ 0 h 714375"/>
              <a:gd name="T2" fmla="*/ 308719 w 714375"/>
              <a:gd name="T3" fmla="*/ 3260 h 714375"/>
              <a:gd name="T4" fmla="*/ 262232 w 714375"/>
              <a:gd name="T5" fmla="*/ 12759 h 714375"/>
              <a:gd name="T6" fmla="*/ 218154 w 714375"/>
              <a:gd name="T7" fmla="*/ 28069 h 714375"/>
              <a:gd name="T8" fmla="*/ 176908 w 714375"/>
              <a:gd name="T9" fmla="*/ 48766 h 714375"/>
              <a:gd name="T10" fmla="*/ 138920 w 714375"/>
              <a:gd name="T11" fmla="*/ 74424 h 714375"/>
              <a:gd name="T12" fmla="*/ 104617 w 714375"/>
              <a:gd name="T13" fmla="*/ 104617 h 714375"/>
              <a:gd name="T14" fmla="*/ 74424 w 714375"/>
              <a:gd name="T15" fmla="*/ 138920 h 714375"/>
              <a:gd name="T16" fmla="*/ 48766 w 714375"/>
              <a:gd name="T17" fmla="*/ 176908 h 714375"/>
              <a:gd name="T18" fmla="*/ 28069 w 714375"/>
              <a:gd name="T19" fmla="*/ 218154 h 714375"/>
              <a:gd name="T20" fmla="*/ 12759 w 714375"/>
              <a:gd name="T21" fmla="*/ 262232 h 714375"/>
              <a:gd name="T22" fmla="*/ 3260 w 714375"/>
              <a:gd name="T23" fmla="*/ 308719 h 714375"/>
              <a:gd name="T24" fmla="*/ 0 w 714375"/>
              <a:gd name="T25" fmla="*/ 357187 h 714375"/>
              <a:gd name="T26" fmla="*/ 3260 w 714375"/>
              <a:gd name="T27" fmla="*/ 405655 h 714375"/>
              <a:gd name="T28" fmla="*/ 12759 w 714375"/>
              <a:gd name="T29" fmla="*/ 452142 h 714375"/>
              <a:gd name="T30" fmla="*/ 28069 w 714375"/>
              <a:gd name="T31" fmla="*/ 496220 h 714375"/>
              <a:gd name="T32" fmla="*/ 48766 w 714375"/>
              <a:gd name="T33" fmla="*/ 537466 h 714375"/>
              <a:gd name="T34" fmla="*/ 74424 w 714375"/>
              <a:gd name="T35" fmla="*/ 575454 h 714375"/>
              <a:gd name="T36" fmla="*/ 104617 w 714375"/>
              <a:gd name="T37" fmla="*/ 609757 h 714375"/>
              <a:gd name="T38" fmla="*/ 138920 w 714375"/>
              <a:gd name="T39" fmla="*/ 639950 h 714375"/>
              <a:gd name="T40" fmla="*/ 176908 w 714375"/>
              <a:gd name="T41" fmla="*/ 665608 h 714375"/>
              <a:gd name="T42" fmla="*/ 218154 w 714375"/>
              <a:gd name="T43" fmla="*/ 686305 h 714375"/>
              <a:gd name="T44" fmla="*/ 262232 w 714375"/>
              <a:gd name="T45" fmla="*/ 701615 h 714375"/>
              <a:gd name="T46" fmla="*/ 308719 w 714375"/>
              <a:gd name="T47" fmla="*/ 711114 h 714375"/>
              <a:gd name="T48" fmla="*/ 357187 w 714375"/>
              <a:gd name="T49" fmla="*/ 714375 h 714375"/>
              <a:gd name="T50" fmla="*/ 405655 w 714375"/>
              <a:gd name="T51" fmla="*/ 711114 h 714375"/>
              <a:gd name="T52" fmla="*/ 452142 w 714375"/>
              <a:gd name="T53" fmla="*/ 701615 h 714375"/>
              <a:gd name="T54" fmla="*/ 496220 w 714375"/>
              <a:gd name="T55" fmla="*/ 686305 h 714375"/>
              <a:gd name="T56" fmla="*/ 537466 w 714375"/>
              <a:gd name="T57" fmla="*/ 665608 h 714375"/>
              <a:gd name="T58" fmla="*/ 575454 w 714375"/>
              <a:gd name="T59" fmla="*/ 639950 h 714375"/>
              <a:gd name="T60" fmla="*/ 609757 w 714375"/>
              <a:gd name="T61" fmla="*/ 609757 h 714375"/>
              <a:gd name="T62" fmla="*/ 639950 w 714375"/>
              <a:gd name="T63" fmla="*/ 575454 h 714375"/>
              <a:gd name="T64" fmla="*/ 665608 w 714375"/>
              <a:gd name="T65" fmla="*/ 537466 h 714375"/>
              <a:gd name="T66" fmla="*/ 686305 w 714375"/>
              <a:gd name="T67" fmla="*/ 496220 h 714375"/>
              <a:gd name="T68" fmla="*/ 701615 w 714375"/>
              <a:gd name="T69" fmla="*/ 452142 h 714375"/>
              <a:gd name="T70" fmla="*/ 711114 w 714375"/>
              <a:gd name="T71" fmla="*/ 405655 h 714375"/>
              <a:gd name="T72" fmla="*/ 714375 w 714375"/>
              <a:gd name="T73" fmla="*/ 357187 h 714375"/>
              <a:gd name="T74" fmla="*/ 711114 w 714375"/>
              <a:gd name="T75" fmla="*/ 308719 h 714375"/>
              <a:gd name="T76" fmla="*/ 701615 w 714375"/>
              <a:gd name="T77" fmla="*/ 262232 h 714375"/>
              <a:gd name="T78" fmla="*/ 686305 w 714375"/>
              <a:gd name="T79" fmla="*/ 218154 h 714375"/>
              <a:gd name="T80" fmla="*/ 665608 w 714375"/>
              <a:gd name="T81" fmla="*/ 176908 h 714375"/>
              <a:gd name="T82" fmla="*/ 639950 w 714375"/>
              <a:gd name="T83" fmla="*/ 138920 h 714375"/>
              <a:gd name="T84" fmla="*/ 609757 w 714375"/>
              <a:gd name="T85" fmla="*/ 104617 h 714375"/>
              <a:gd name="T86" fmla="*/ 575454 w 714375"/>
              <a:gd name="T87" fmla="*/ 74424 h 714375"/>
              <a:gd name="T88" fmla="*/ 537466 w 714375"/>
              <a:gd name="T89" fmla="*/ 48766 h 714375"/>
              <a:gd name="T90" fmla="*/ 496220 w 714375"/>
              <a:gd name="T91" fmla="*/ 28069 h 714375"/>
              <a:gd name="T92" fmla="*/ 452142 w 714375"/>
              <a:gd name="T93" fmla="*/ 12759 h 714375"/>
              <a:gd name="T94" fmla="*/ 405655 w 714375"/>
              <a:gd name="T95" fmla="*/ 3260 h 714375"/>
              <a:gd name="T96" fmla="*/ 357187 w 714375"/>
              <a:gd name="T97" fmla="*/ 0 h 714375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w 714375"/>
              <a:gd name="T148" fmla="*/ 0 h 714375"/>
              <a:gd name="T149" fmla="*/ 714375 w 714375"/>
              <a:gd name="T150" fmla="*/ 714375 h 714375"/>
            </a:gdLst>
            <a:ahLst/>
            <a:cxnLst>
              <a:cxn ang="T98">
                <a:pos x="T0" y="T1"/>
              </a:cxn>
              <a:cxn ang="T99">
                <a:pos x="T2" y="T3"/>
              </a:cxn>
              <a:cxn ang="T100">
                <a:pos x="T4" y="T5"/>
              </a:cxn>
              <a:cxn ang="T101">
                <a:pos x="T6" y="T7"/>
              </a:cxn>
              <a:cxn ang="T102">
                <a:pos x="T8" y="T9"/>
              </a:cxn>
              <a:cxn ang="T103">
                <a:pos x="T10" y="T11"/>
              </a:cxn>
              <a:cxn ang="T104">
                <a:pos x="T12" y="T13"/>
              </a:cxn>
              <a:cxn ang="T105">
                <a:pos x="T14" y="T15"/>
              </a:cxn>
              <a:cxn ang="T106">
                <a:pos x="T16" y="T17"/>
              </a:cxn>
              <a:cxn ang="T107">
                <a:pos x="T18" y="T19"/>
              </a:cxn>
              <a:cxn ang="T108">
                <a:pos x="T20" y="T21"/>
              </a:cxn>
              <a:cxn ang="T109">
                <a:pos x="T22" y="T23"/>
              </a:cxn>
              <a:cxn ang="T110">
                <a:pos x="T24" y="T25"/>
              </a:cxn>
              <a:cxn ang="T111">
                <a:pos x="T26" y="T27"/>
              </a:cxn>
              <a:cxn ang="T112">
                <a:pos x="T28" y="T29"/>
              </a:cxn>
              <a:cxn ang="T113">
                <a:pos x="T30" y="T31"/>
              </a:cxn>
              <a:cxn ang="T114">
                <a:pos x="T32" y="T33"/>
              </a:cxn>
              <a:cxn ang="T115">
                <a:pos x="T34" y="T35"/>
              </a:cxn>
              <a:cxn ang="T116">
                <a:pos x="T36" y="T37"/>
              </a:cxn>
              <a:cxn ang="T117">
                <a:pos x="T38" y="T39"/>
              </a:cxn>
              <a:cxn ang="T118">
                <a:pos x="T40" y="T41"/>
              </a:cxn>
              <a:cxn ang="T119">
                <a:pos x="T42" y="T43"/>
              </a:cxn>
              <a:cxn ang="T120">
                <a:pos x="T44" y="T45"/>
              </a:cxn>
              <a:cxn ang="T121">
                <a:pos x="T46" y="T47"/>
              </a:cxn>
              <a:cxn ang="T122">
                <a:pos x="T48" y="T49"/>
              </a:cxn>
              <a:cxn ang="T123">
                <a:pos x="T50" y="T51"/>
              </a:cxn>
              <a:cxn ang="T124">
                <a:pos x="T52" y="T53"/>
              </a:cxn>
              <a:cxn ang="T125">
                <a:pos x="T54" y="T55"/>
              </a:cxn>
              <a:cxn ang="T126">
                <a:pos x="T56" y="T57"/>
              </a:cxn>
              <a:cxn ang="T127">
                <a:pos x="T58" y="T59"/>
              </a:cxn>
              <a:cxn ang="T128">
                <a:pos x="T60" y="T61"/>
              </a:cxn>
              <a:cxn ang="T129">
                <a:pos x="T62" y="T63"/>
              </a:cxn>
              <a:cxn ang="T130">
                <a:pos x="T64" y="T65"/>
              </a:cxn>
              <a:cxn ang="T131">
                <a:pos x="T66" y="T67"/>
              </a:cxn>
              <a:cxn ang="T132">
                <a:pos x="T68" y="T69"/>
              </a:cxn>
              <a:cxn ang="T133">
                <a:pos x="T70" y="T71"/>
              </a:cxn>
              <a:cxn ang="T134">
                <a:pos x="T72" y="T73"/>
              </a:cxn>
              <a:cxn ang="T135">
                <a:pos x="T74" y="T75"/>
              </a:cxn>
              <a:cxn ang="T136">
                <a:pos x="T76" y="T77"/>
              </a:cxn>
              <a:cxn ang="T137">
                <a:pos x="T78" y="T79"/>
              </a:cxn>
              <a:cxn ang="T138">
                <a:pos x="T80" y="T81"/>
              </a:cxn>
              <a:cxn ang="T139">
                <a:pos x="T82" y="T83"/>
              </a:cxn>
              <a:cxn ang="T140">
                <a:pos x="T84" y="T85"/>
              </a:cxn>
              <a:cxn ang="T141">
                <a:pos x="T86" y="T87"/>
              </a:cxn>
              <a:cxn ang="T142">
                <a:pos x="T88" y="T89"/>
              </a:cxn>
              <a:cxn ang="T143">
                <a:pos x="T90" y="T91"/>
              </a:cxn>
              <a:cxn ang="T144">
                <a:pos x="T92" y="T93"/>
              </a:cxn>
              <a:cxn ang="T145">
                <a:pos x="T94" y="T95"/>
              </a:cxn>
              <a:cxn ang="T146">
                <a:pos x="T96" y="T97"/>
              </a:cxn>
            </a:cxnLst>
            <a:rect l="T147" t="T148" r="T149" b="T150"/>
            <a:pathLst>
              <a:path w="714375" h="714375">
                <a:moveTo>
                  <a:pt x="357187" y="0"/>
                </a:moveTo>
                <a:lnTo>
                  <a:pt x="308719" y="3260"/>
                </a:lnTo>
                <a:lnTo>
                  <a:pt x="262232" y="12759"/>
                </a:lnTo>
                <a:lnTo>
                  <a:pt x="218154" y="28069"/>
                </a:lnTo>
                <a:lnTo>
                  <a:pt x="176908" y="48766"/>
                </a:lnTo>
                <a:lnTo>
                  <a:pt x="138920" y="74424"/>
                </a:lnTo>
                <a:lnTo>
                  <a:pt x="104617" y="104617"/>
                </a:lnTo>
                <a:lnTo>
                  <a:pt x="74424" y="138920"/>
                </a:lnTo>
                <a:lnTo>
                  <a:pt x="48766" y="176908"/>
                </a:lnTo>
                <a:lnTo>
                  <a:pt x="28069" y="218154"/>
                </a:lnTo>
                <a:lnTo>
                  <a:pt x="12759" y="262232"/>
                </a:lnTo>
                <a:lnTo>
                  <a:pt x="3260" y="308719"/>
                </a:lnTo>
                <a:lnTo>
                  <a:pt x="0" y="357187"/>
                </a:lnTo>
                <a:lnTo>
                  <a:pt x="3260" y="405655"/>
                </a:lnTo>
                <a:lnTo>
                  <a:pt x="12759" y="452142"/>
                </a:lnTo>
                <a:lnTo>
                  <a:pt x="28069" y="496220"/>
                </a:lnTo>
                <a:lnTo>
                  <a:pt x="48766" y="537466"/>
                </a:lnTo>
                <a:lnTo>
                  <a:pt x="74424" y="575454"/>
                </a:lnTo>
                <a:lnTo>
                  <a:pt x="104617" y="609757"/>
                </a:lnTo>
                <a:lnTo>
                  <a:pt x="138920" y="639950"/>
                </a:lnTo>
                <a:lnTo>
                  <a:pt x="176908" y="665608"/>
                </a:lnTo>
                <a:lnTo>
                  <a:pt x="218154" y="686305"/>
                </a:lnTo>
                <a:lnTo>
                  <a:pt x="262232" y="701615"/>
                </a:lnTo>
                <a:lnTo>
                  <a:pt x="308719" y="711114"/>
                </a:lnTo>
                <a:lnTo>
                  <a:pt x="357187" y="714375"/>
                </a:lnTo>
                <a:lnTo>
                  <a:pt x="405655" y="711114"/>
                </a:lnTo>
                <a:lnTo>
                  <a:pt x="452142" y="701615"/>
                </a:lnTo>
                <a:lnTo>
                  <a:pt x="496220" y="686305"/>
                </a:lnTo>
                <a:lnTo>
                  <a:pt x="537466" y="665608"/>
                </a:lnTo>
                <a:lnTo>
                  <a:pt x="575454" y="639950"/>
                </a:lnTo>
                <a:lnTo>
                  <a:pt x="609757" y="609757"/>
                </a:lnTo>
                <a:lnTo>
                  <a:pt x="639950" y="575454"/>
                </a:lnTo>
                <a:lnTo>
                  <a:pt x="665608" y="537466"/>
                </a:lnTo>
                <a:lnTo>
                  <a:pt x="686305" y="496220"/>
                </a:lnTo>
                <a:lnTo>
                  <a:pt x="701615" y="452142"/>
                </a:lnTo>
                <a:lnTo>
                  <a:pt x="711114" y="405655"/>
                </a:lnTo>
                <a:lnTo>
                  <a:pt x="714375" y="357187"/>
                </a:lnTo>
                <a:lnTo>
                  <a:pt x="711114" y="308719"/>
                </a:lnTo>
                <a:lnTo>
                  <a:pt x="701615" y="262232"/>
                </a:lnTo>
                <a:lnTo>
                  <a:pt x="686305" y="218154"/>
                </a:lnTo>
                <a:lnTo>
                  <a:pt x="665608" y="176908"/>
                </a:lnTo>
                <a:lnTo>
                  <a:pt x="639950" y="138920"/>
                </a:lnTo>
                <a:lnTo>
                  <a:pt x="609757" y="104617"/>
                </a:lnTo>
                <a:lnTo>
                  <a:pt x="575454" y="74424"/>
                </a:lnTo>
                <a:lnTo>
                  <a:pt x="537466" y="48766"/>
                </a:lnTo>
                <a:lnTo>
                  <a:pt x="496220" y="28069"/>
                </a:lnTo>
                <a:lnTo>
                  <a:pt x="452142" y="12759"/>
                </a:lnTo>
                <a:lnTo>
                  <a:pt x="405655" y="3260"/>
                </a:lnTo>
                <a:lnTo>
                  <a:pt x="357187" y="0"/>
                </a:lnTo>
                <a:close/>
              </a:path>
            </a:pathLst>
          </a:custGeom>
          <a:solidFill>
            <a:srgbClr val="FF0000">
              <a:alpha val="20000"/>
            </a:srgbClr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69654" name="object 23"/>
          <p:cNvSpPr>
            <a:spLocks/>
          </p:cNvSpPr>
          <p:nvPr/>
        </p:nvSpPr>
        <p:spPr bwMode="auto">
          <a:xfrm>
            <a:off x="7572375" y="4714875"/>
            <a:ext cx="714375" cy="714375"/>
          </a:xfrm>
          <a:custGeom>
            <a:avLst/>
            <a:gdLst>
              <a:gd name="T0" fmla="*/ 0 w 714375"/>
              <a:gd name="T1" fmla="*/ 357187 h 714375"/>
              <a:gd name="T2" fmla="*/ 3260 w 714375"/>
              <a:gd name="T3" fmla="*/ 308719 h 714375"/>
              <a:gd name="T4" fmla="*/ 12759 w 714375"/>
              <a:gd name="T5" fmla="*/ 262232 h 714375"/>
              <a:gd name="T6" fmla="*/ 28069 w 714375"/>
              <a:gd name="T7" fmla="*/ 218154 h 714375"/>
              <a:gd name="T8" fmla="*/ 48766 w 714375"/>
              <a:gd name="T9" fmla="*/ 176908 h 714375"/>
              <a:gd name="T10" fmla="*/ 74424 w 714375"/>
              <a:gd name="T11" fmla="*/ 138920 h 714375"/>
              <a:gd name="T12" fmla="*/ 104617 w 714375"/>
              <a:gd name="T13" fmla="*/ 104617 h 714375"/>
              <a:gd name="T14" fmla="*/ 138920 w 714375"/>
              <a:gd name="T15" fmla="*/ 74424 h 714375"/>
              <a:gd name="T16" fmla="*/ 176908 w 714375"/>
              <a:gd name="T17" fmla="*/ 48766 h 714375"/>
              <a:gd name="T18" fmla="*/ 218154 w 714375"/>
              <a:gd name="T19" fmla="*/ 28069 h 714375"/>
              <a:gd name="T20" fmla="*/ 262232 w 714375"/>
              <a:gd name="T21" fmla="*/ 12759 h 714375"/>
              <a:gd name="T22" fmla="*/ 308719 w 714375"/>
              <a:gd name="T23" fmla="*/ 3260 h 714375"/>
              <a:gd name="T24" fmla="*/ 357187 w 714375"/>
              <a:gd name="T25" fmla="*/ 0 h 714375"/>
              <a:gd name="T26" fmla="*/ 405655 w 714375"/>
              <a:gd name="T27" fmla="*/ 3260 h 714375"/>
              <a:gd name="T28" fmla="*/ 452142 w 714375"/>
              <a:gd name="T29" fmla="*/ 12759 h 714375"/>
              <a:gd name="T30" fmla="*/ 496220 w 714375"/>
              <a:gd name="T31" fmla="*/ 28069 h 714375"/>
              <a:gd name="T32" fmla="*/ 537466 w 714375"/>
              <a:gd name="T33" fmla="*/ 48766 h 714375"/>
              <a:gd name="T34" fmla="*/ 575454 w 714375"/>
              <a:gd name="T35" fmla="*/ 74424 h 714375"/>
              <a:gd name="T36" fmla="*/ 609757 w 714375"/>
              <a:gd name="T37" fmla="*/ 104617 h 714375"/>
              <a:gd name="T38" fmla="*/ 639950 w 714375"/>
              <a:gd name="T39" fmla="*/ 138920 h 714375"/>
              <a:gd name="T40" fmla="*/ 665608 w 714375"/>
              <a:gd name="T41" fmla="*/ 176908 h 714375"/>
              <a:gd name="T42" fmla="*/ 686305 w 714375"/>
              <a:gd name="T43" fmla="*/ 218154 h 714375"/>
              <a:gd name="T44" fmla="*/ 701615 w 714375"/>
              <a:gd name="T45" fmla="*/ 262232 h 714375"/>
              <a:gd name="T46" fmla="*/ 711114 w 714375"/>
              <a:gd name="T47" fmla="*/ 308719 h 714375"/>
              <a:gd name="T48" fmla="*/ 714375 w 714375"/>
              <a:gd name="T49" fmla="*/ 357187 h 714375"/>
              <a:gd name="T50" fmla="*/ 711114 w 714375"/>
              <a:gd name="T51" fmla="*/ 405655 h 714375"/>
              <a:gd name="T52" fmla="*/ 701615 w 714375"/>
              <a:gd name="T53" fmla="*/ 452142 h 714375"/>
              <a:gd name="T54" fmla="*/ 686305 w 714375"/>
              <a:gd name="T55" fmla="*/ 496220 h 714375"/>
              <a:gd name="T56" fmla="*/ 665608 w 714375"/>
              <a:gd name="T57" fmla="*/ 537466 h 714375"/>
              <a:gd name="T58" fmla="*/ 639950 w 714375"/>
              <a:gd name="T59" fmla="*/ 575454 h 714375"/>
              <a:gd name="T60" fmla="*/ 609757 w 714375"/>
              <a:gd name="T61" fmla="*/ 609757 h 714375"/>
              <a:gd name="T62" fmla="*/ 575454 w 714375"/>
              <a:gd name="T63" fmla="*/ 639950 h 714375"/>
              <a:gd name="T64" fmla="*/ 537466 w 714375"/>
              <a:gd name="T65" fmla="*/ 665608 h 714375"/>
              <a:gd name="T66" fmla="*/ 496220 w 714375"/>
              <a:gd name="T67" fmla="*/ 686305 h 714375"/>
              <a:gd name="T68" fmla="*/ 452142 w 714375"/>
              <a:gd name="T69" fmla="*/ 701615 h 714375"/>
              <a:gd name="T70" fmla="*/ 405655 w 714375"/>
              <a:gd name="T71" fmla="*/ 711114 h 714375"/>
              <a:gd name="T72" fmla="*/ 357187 w 714375"/>
              <a:gd name="T73" fmla="*/ 714375 h 714375"/>
              <a:gd name="T74" fmla="*/ 308719 w 714375"/>
              <a:gd name="T75" fmla="*/ 711114 h 714375"/>
              <a:gd name="T76" fmla="*/ 262232 w 714375"/>
              <a:gd name="T77" fmla="*/ 701615 h 714375"/>
              <a:gd name="T78" fmla="*/ 218154 w 714375"/>
              <a:gd name="T79" fmla="*/ 686305 h 714375"/>
              <a:gd name="T80" fmla="*/ 176908 w 714375"/>
              <a:gd name="T81" fmla="*/ 665608 h 714375"/>
              <a:gd name="T82" fmla="*/ 138920 w 714375"/>
              <a:gd name="T83" fmla="*/ 639950 h 714375"/>
              <a:gd name="T84" fmla="*/ 104617 w 714375"/>
              <a:gd name="T85" fmla="*/ 609757 h 714375"/>
              <a:gd name="T86" fmla="*/ 74424 w 714375"/>
              <a:gd name="T87" fmla="*/ 575454 h 714375"/>
              <a:gd name="T88" fmla="*/ 48766 w 714375"/>
              <a:gd name="T89" fmla="*/ 537466 h 714375"/>
              <a:gd name="T90" fmla="*/ 28069 w 714375"/>
              <a:gd name="T91" fmla="*/ 496220 h 714375"/>
              <a:gd name="T92" fmla="*/ 12759 w 714375"/>
              <a:gd name="T93" fmla="*/ 452142 h 714375"/>
              <a:gd name="T94" fmla="*/ 3260 w 714375"/>
              <a:gd name="T95" fmla="*/ 405655 h 714375"/>
              <a:gd name="T96" fmla="*/ 0 w 714375"/>
              <a:gd name="T97" fmla="*/ 357187 h 714375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w 714375"/>
              <a:gd name="T148" fmla="*/ 0 h 714375"/>
              <a:gd name="T149" fmla="*/ 714375 w 714375"/>
              <a:gd name="T150" fmla="*/ 714375 h 714375"/>
            </a:gdLst>
            <a:ahLst/>
            <a:cxnLst>
              <a:cxn ang="T98">
                <a:pos x="T0" y="T1"/>
              </a:cxn>
              <a:cxn ang="T99">
                <a:pos x="T2" y="T3"/>
              </a:cxn>
              <a:cxn ang="T100">
                <a:pos x="T4" y="T5"/>
              </a:cxn>
              <a:cxn ang="T101">
                <a:pos x="T6" y="T7"/>
              </a:cxn>
              <a:cxn ang="T102">
                <a:pos x="T8" y="T9"/>
              </a:cxn>
              <a:cxn ang="T103">
                <a:pos x="T10" y="T11"/>
              </a:cxn>
              <a:cxn ang="T104">
                <a:pos x="T12" y="T13"/>
              </a:cxn>
              <a:cxn ang="T105">
                <a:pos x="T14" y="T15"/>
              </a:cxn>
              <a:cxn ang="T106">
                <a:pos x="T16" y="T17"/>
              </a:cxn>
              <a:cxn ang="T107">
                <a:pos x="T18" y="T19"/>
              </a:cxn>
              <a:cxn ang="T108">
                <a:pos x="T20" y="T21"/>
              </a:cxn>
              <a:cxn ang="T109">
                <a:pos x="T22" y="T23"/>
              </a:cxn>
              <a:cxn ang="T110">
                <a:pos x="T24" y="T25"/>
              </a:cxn>
              <a:cxn ang="T111">
                <a:pos x="T26" y="T27"/>
              </a:cxn>
              <a:cxn ang="T112">
                <a:pos x="T28" y="T29"/>
              </a:cxn>
              <a:cxn ang="T113">
                <a:pos x="T30" y="T31"/>
              </a:cxn>
              <a:cxn ang="T114">
                <a:pos x="T32" y="T33"/>
              </a:cxn>
              <a:cxn ang="T115">
                <a:pos x="T34" y="T35"/>
              </a:cxn>
              <a:cxn ang="T116">
                <a:pos x="T36" y="T37"/>
              </a:cxn>
              <a:cxn ang="T117">
                <a:pos x="T38" y="T39"/>
              </a:cxn>
              <a:cxn ang="T118">
                <a:pos x="T40" y="T41"/>
              </a:cxn>
              <a:cxn ang="T119">
                <a:pos x="T42" y="T43"/>
              </a:cxn>
              <a:cxn ang="T120">
                <a:pos x="T44" y="T45"/>
              </a:cxn>
              <a:cxn ang="T121">
                <a:pos x="T46" y="T47"/>
              </a:cxn>
              <a:cxn ang="T122">
                <a:pos x="T48" y="T49"/>
              </a:cxn>
              <a:cxn ang="T123">
                <a:pos x="T50" y="T51"/>
              </a:cxn>
              <a:cxn ang="T124">
                <a:pos x="T52" y="T53"/>
              </a:cxn>
              <a:cxn ang="T125">
                <a:pos x="T54" y="T55"/>
              </a:cxn>
              <a:cxn ang="T126">
                <a:pos x="T56" y="T57"/>
              </a:cxn>
              <a:cxn ang="T127">
                <a:pos x="T58" y="T59"/>
              </a:cxn>
              <a:cxn ang="T128">
                <a:pos x="T60" y="T61"/>
              </a:cxn>
              <a:cxn ang="T129">
                <a:pos x="T62" y="T63"/>
              </a:cxn>
              <a:cxn ang="T130">
                <a:pos x="T64" y="T65"/>
              </a:cxn>
              <a:cxn ang="T131">
                <a:pos x="T66" y="T67"/>
              </a:cxn>
              <a:cxn ang="T132">
                <a:pos x="T68" y="T69"/>
              </a:cxn>
              <a:cxn ang="T133">
                <a:pos x="T70" y="T71"/>
              </a:cxn>
              <a:cxn ang="T134">
                <a:pos x="T72" y="T73"/>
              </a:cxn>
              <a:cxn ang="T135">
                <a:pos x="T74" y="T75"/>
              </a:cxn>
              <a:cxn ang="T136">
                <a:pos x="T76" y="T77"/>
              </a:cxn>
              <a:cxn ang="T137">
                <a:pos x="T78" y="T79"/>
              </a:cxn>
              <a:cxn ang="T138">
                <a:pos x="T80" y="T81"/>
              </a:cxn>
              <a:cxn ang="T139">
                <a:pos x="T82" y="T83"/>
              </a:cxn>
              <a:cxn ang="T140">
                <a:pos x="T84" y="T85"/>
              </a:cxn>
              <a:cxn ang="T141">
                <a:pos x="T86" y="T87"/>
              </a:cxn>
              <a:cxn ang="T142">
                <a:pos x="T88" y="T89"/>
              </a:cxn>
              <a:cxn ang="T143">
                <a:pos x="T90" y="T91"/>
              </a:cxn>
              <a:cxn ang="T144">
                <a:pos x="T92" y="T93"/>
              </a:cxn>
              <a:cxn ang="T145">
                <a:pos x="T94" y="T95"/>
              </a:cxn>
              <a:cxn ang="T146">
                <a:pos x="T96" y="T97"/>
              </a:cxn>
            </a:cxnLst>
            <a:rect l="T147" t="T148" r="T149" b="T150"/>
            <a:pathLst>
              <a:path w="714375" h="714375">
                <a:moveTo>
                  <a:pt x="0" y="357187"/>
                </a:moveTo>
                <a:lnTo>
                  <a:pt x="3260" y="308719"/>
                </a:lnTo>
                <a:lnTo>
                  <a:pt x="12759" y="262232"/>
                </a:lnTo>
                <a:lnTo>
                  <a:pt x="28069" y="218154"/>
                </a:lnTo>
                <a:lnTo>
                  <a:pt x="48766" y="176908"/>
                </a:lnTo>
                <a:lnTo>
                  <a:pt x="74424" y="138920"/>
                </a:lnTo>
                <a:lnTo>
                  <a:pt x="104617" y="104617"/>
                </a:lnTo>
                <a:lnTo>
                  <a:pt x="138920" y="74424"/>
                </a:lnTo>
                <a:lnTo>
                  <a:pt x="176908" y="48766"/>
                </a:lnTo>
                <a:lnTo>
                  <a:pt x="218154" y="28069"/>
                </a:lnTo>
                <a:lnTo>
                  <a:pt x="262232" y="12759"/>
                </a:lnTo>
                <a:lnTo>
                  <a:pt x="308719" y="3260"/>
                </a:lnTo>
                <a:lnTo>
                  <a:pt x="357187" y="0"/>
                </a:lnTo>
                <a:lnTo>
                  <a:pt x="405655" y="3260"/>
                </a:lnTo>
                <a:lnTo>
                  <a:pt x="452142" y="12759"/>
                </a:lnTo>
                <a:lnTo>
                  <a:pt x="496220" y="28069"/>
                </a:lnTo>
                <a:lnTo>
                  <a:pt x="537466" y="48766"/>
                </a:lnTo>
                <a:lnTo>
                  <a:pt x="575454" y="74424"/>
                </a:lnTo>
                <a:lnTo>
                  <a:pt x="609757" y="104617"/>
                </a:lnTo>
                <a:lnTo>
                  <a:pt x="639950" y="138920"/>
                </a:lnTo>
                <a:lnTo>
                  <a:pt x="665608" y="176908"/>
                </a:lnTo>
                <a:lnTo>
                  <a:pt x="686305" y="218154"/>
                </a:lnTo>
                <a:lnTo>
                  <a:pt x="701615" y="262232"/>
                </a:lnTo>
                <a:lnTo>
                  <a:pt x="711114" y="308719"/>
                </a:lnTo>
                <a:lnTo>
                  <a:pt x="714375" y="357187"/>
                </a:lnTo>
                <a:lnTo>
                  <a:pt x="711114" y="405655"/>
                </a:lnTo>
                <a:lnTo>
                  <a:pt x="701615" y="452142"/>
                </a:lnTo>
                <a:lnTo>
                  <a:pt x="686305" y="496220"/>
                </a:lnTo>
                <a:lnTo>
                  <a:pt x="665608" y="537466"/>
                </a:lnTo>
                <a:lnTo>
                  <a:pt x="639950" y="575454"/>
                </a:lnTo>
                <a:lnTo>
                  <a:pt x="609757" y="609757"/>
                </a:lnTo>
                <a:lnTo>
                  <a:pt x="575454" y="639950"/>
                </a:lnTo>
                <a:lnTo>
                  <a:pt x="537466" y="665608"/>
                </a:lnTo>
                <a:lnTo>
                  <a:pt x="496220" y="686305"/>
                </a:lnTo>
                <a:lnTo>
                  <a:pt x="452142" y="701615"/>
                </a:lnTo>
                <a:lnTo>
                  <a:pt x="405655" y="711114"/>
                </a:lnTo>
                <a:lnTo>
                  <a:pt x="357187" y="714375"/>
                </a:lnTo>
                <a:lnTo>
                  <a:pt x="308719" y="711114"/>
                </a:lnTo>
                <a:lnTo>
                  <a:pt x="262232" y="701615"/>
                </a:lnTo>
                <a:lnTo>
                  <a:pt x="218154" y="686305"/>
                </a:lnTo>
                <a:lnTo>
                  <a:pt x="176908" y="665608"/>
                </a:lnTo>
                <a:lnTo>
                  <a:pt x="138920" y="639950"/>
                </a:lnTo>
                <a:lnTo>
                  <a:pt x="104617" y="609757"/>
                </a:lnTo>
                <a:lnTo>
                  <a:pt x="74424" y="575454"/>
                </a:lnTo>
                <a:lnTo>
                  <a:pt x="48766" y="537466"/>
                </a:lnTo>
                <a:lnTo>
                  <a:pt x="28069" y="496220"/>
                </a:lnTo>
                <a:lnTo>
                  <a:pt x="12759" y="452142"/>
                </a:lnTo>
                <a:lnTo>
                  <a:pt x="3260" y="405655"/>
                </a:lnTo>
                <a:lnTo>
                  <a:pt x="0" y="357187"/>
                </a:lnTo>
                <a:close/>
              </a:path>
            </a:pathLst>
          </a:custGeom>
          <a:noFill/>
          <a:ln w="12700">
            <a:solidFill>
              <a:srgbClr val="FF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69655" name="object 24"/>
          <p:cNvSpPr>
            <a:spLocks noChangeArrowheads="1"/>
          </p:cNvSpPr>
          <p:nvPr/>
        </p:nvSpPr>
        <p:spPr bwMode="auto">
          <a:xfrm>
            <a:off x="7312025" y="5046663"/>
            <a:ext cx="809625" cy="808037"/>
          </a:xfrm>
          <a:prstGeom prst="rect">
            <a:avLst/>
          </a:prstGeom>
          <a:blipFill dpi="0" rotWithShape="1">
            <a:blip r:embed="rId8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69656" name="object 25"/>
          <p:cNvSpPr>
            <a:spLocks noChangeArrowheads="1"/>
          </p:cNvSpPr>
          <p:nvPr/>
        </p:nvSpPr>
        <p:spPr bwMode="auto">
          <a:xfrm>
            <a:off x="7675563" y="5410200"/>
            <a:ext cx="82550" cy="80963"/>
          </a:xfrm>
          <a:prstGeom prst="rect">
            <a:avLst/>
          </a:prstGeom>
          <a:blipFill dpi="0" rotWithShape="1">
            <a:blip r:embed="rId6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69657" name="object 26"/>
          <p:cNvSpPr>
            <a:spLocks/>
          </p:cNvSpPr>
          <p:nvPr/>
        </p:nvSpPr>
        <p:spPr bwMode="auto">
          <a:xfrm>
            <a:off x="7358063" y="5072063"/>
            <a:ext cx="714375" cy="714375"/>
          </a:xfrm>
          <a:custGeom>
            <a:avLst/>
            <a:gdLst>
              <a:gd name="T0" fmla="*/ 357187 w 714375"/>
              <a:gd name="T1" fmla="*/ 0 h 714375"/>
              <a:gd name="T2" fmla="*/ 308719 w 714375"/>
              <a:gd name="T3" fmla="*/ 3260 h 714375"/>
              <a:gd name="T4" fmla="*/ 262232 w 714375"/>
              <a:gd name="T5" fmla="*/ 12759 h 714375"/>
              <a:gd name="T6" fmla="*/ 218154 w 714375"/>
              <a:gd name="T7" fmla="*/ 28069 h 714375"/>
              <a:gd name="T8" fmla="*/ 176908 w 714375"/>
              <a:gd name="T9" fmla="*/ 48766 h 714375"/>
              <a:gd name="T10" fmla="*/ 138920 w 714375"/>
              <a:gd name="T11" fmla="*/ 74424 h 714375"/>
              <a:gd name="T12" fmla="*/ 104617 w 714375"/>
              <a:gd name="T13" fmla="*/ 104617 h 714375"/>
              <a:gd name="T14" fmla="*/ 74424 w 714375"/>
              <a:gd name="T15" fmla="*/ 138920 h 714375"/>
              <a:gd name="T16" fmla="*/ 48766 w 714375"/>
              <a:gd name="T17" fmla="*/ 176908 h 714375"/>
              <a:gd name="T18" fmla="*/ 28069 w 714375"/>
              <a:gd name="T19" fmla="*/ 218154 h 714375"/>
              <a:gd name="T20" fmla="*/ 12759 w 714375"/>
              <a:gd name="T21" fmla="*/ 262232 h 714375"/>
              <a:gd name="T22" fmla="*/ 3260 w 714375"/>
              <a:gd name="T23" fmla="*/ 308719 h 714375"/>
              <a:gd name="T24" fmla="*/ 0 w 714375"/>
              <a:gd name="T25" fmla="*/ 357187 h 714375"/>
              <a:gd name="T26" fmla="*/ 3260 w 714375"/>
              <a:gd name="T27" fmla="*/ 405655 h 714375"/>
              <a:gd name="T28" fmla="*/ 12759 w 714375"/>
              <a:gd name="T29" fmla="*/ 452142 h 714375"/>
              <a:gd name="T30" fmla="*/ 28069 w 714375"/>
              <a:gd name="T31" fmla="*/ 496220 h 714375"/>
              <a:gd name="T32" fmla="*/ 48766 w 714375"/>
              <a:gd name="T33" fmla="*/ 537466 h 714375"/>
              <a:gd name="T34" fmla="*/ 74424 w 714375"/>
              <a:gd name="T35" fmla="*/ 575454 h 714375"/>
              <a:gd name="T36" fmla="*/ 104617 w 714375"/>
              <a:gd name="T37" fmla="*/ 609757 h 714375"/>
              <a:gd name="T38" fmla="*/ 138920 w 714375"/>
              <a:gd name="T39" fmla="*/ 639950 h 714375"/>
              <a:gd name="T40" fmla="*/ 176908 w 714375"/>
              <a:gd name="T41" fmla="*/ 665608 h 714375"/>
              <a:gd name="T42" fmla="*/ 218154 w 714375"/>
              <a:gd name="T43" fmla="*/ 686305 h 714375"/>
              <a:gd name="T44" fmla="*/ 262232 w 714375"/>
              <a:gd name="T45" fmla="*/ 701615 h 714375"/>
              <a:gd name="T46" fmla="*/ 308719 w 714375"/>
              <a:gd name="T47" fmla="*/ 711114 h 714375"/>
              <a:gd name="T48" fmla="*/ 357187 w 714375"/>
              <a:gd name="T49" fmla="*/ 714375 h 714375"/>
              <a:gd name="T50" fmla="*/ 405655 w 714375"/>
              <a:gd name="T51" fmla="*/ 711114 h 714375"/>
              <a:gd name="T52" fmla="*/ 452142 w 714375"/>
              <a:gd name="T53" fmla="*/ 701615 h 714375"/>
              <a:gd name="T54" fmla="*/ 496220 w 714375"/>
              <a:gd name="T55" fmla="*/ 686305 h 714375"/>
              <a:gd name="T56" fmla="*/ 537466 w 714375"/>
              <a:gd name="T57" fmla="*/ 665608 h 714375"/>
              <a:gd name="T58" fmla="*/ 575454 w 714375"/>
              <a:gd name="T59" fmla="*/ 639950 h 714375"/>
              <a:gd name="T60" fmla="*/ 609757 w 714375"/>
              <a:gd name="T61" fmla="*/ 609757 h 714375"/>
              <a:gd name="T62" fmla="*/ 639950 w 714375"/>
              <a:gd name="T63" fmla="*/ 575454 h 714375"/>
              <a:gd name="T64" fmla="*/ 665608 w 714375"/>
              <a:gd name="T65" fmla="*/ 537466 h 714375"/>
              <a:gd name="T66" fmla="*/ 686305 w 714375"/>
              <a:gd name="T67" fmla="*/ 496220 h 714375"/>
              <a:gd name="T68" fmla="*/ 701615 w 714375"/>
              <a:gd name="T69" fmla="*/ 452142 h 714375"/>
              <a:gd name="T70" fmla="*/ 711114 w 714375"/>
              <a:gd name="T71" fmla="*/ 405655 h 714375"/>
              <a:gd name="T72" fmla="*/ 714375 w 714375"/>
              <a:gd name="T73" fmla="*/ 357187 h 714375"/>
              <a:gd name="T74" fmla="*/ 711114 w 714375"/>
              <a:gd name="T75" fmla="*/ 308719 h 714375"/>
              <a:gd name="T76" fmla="*/ 701615 w 714375"/>
              <a:gd name="T77" fmla="*/ 262232 h 714375"/>
              <a:gd name="T78" fmla="*/ 686305 w 714375"/>
              <a:gd name="T79" fmla="*/ 218154 h 714375"/>
              <a:gd name="T80" fmla="*/ 665608 w 714375"/>
              <a:gd name="T81" fmla="*/ 176908 h 714375"/>
              <a:gd name="T82" fmla="*/ 639950 w 714375"/>
              <a:gd name="T83" fmla="*/ 138920 h 714375"/>
              <a:gd name="T84" fmla="*/ 609757 w 714375"/>
              <a:gd name="T85" fmla="*/ 104617 h 714375"/>
              <a:gd name="T86" fmla="*/ 575454 w 714375"/>
              <a:gd name="T87" fmla="*/ 74424 h 714375"/>
              <a:gd name="T88" fmla="*/ 537466 w 714375"/>
              <a:gd name="T89" fmla="*/ 48766 h 714375"/>
              <a:gd name="T90" fmla="*/ 496220 w 714375"/>
              <a:gd name="T91" fmla="*/ 28069 h 714375"/>
              <a:gd name="T92" fmla="*/ 452142 w 714375"/>
              <a:gd name="T93" fmla="*/ 12759 h 714375"/>
              <a:gd name="T94" fmla="*/ 405655 w 714375"/>
              <a:gd name="T95" fmla="*/ 3260 h 714375"/>
              <a:gd name="T96" fmla="*/ 357187 w 714375"/>
              <a:gd name="T97" fmla="*/ 0 h 714375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w 714375"/>
              <a:gd name="T148" fmla="*/ 0 h 714375"/>
              <a:gd name="T149" fmla="*/ 714375 w 714375"/>
              <a:gd name="T150" fmla="*/ 714375 h 714375"/>
            </a:gdLst>
            <a:ahLst/>
            <a:cxnLst>
              <a:cxn ang="T98">
                <a:pos x="T0" y="T1"/>
              </a:cxn>
              <a:cxn ang="T99">
                <a:pos x="T2" y="T3"/>
              </a:cxn>
              <a:cxn ang="T100">
                <a:pos x="T4" y="T5"/>
              </a:cxn>
              <a:cxn ang="T101">
                <a:pos x="T6" y="T7"/>
              </a:cxn>
              <a:cxn ang="T102">
                <a:pos x="T8" y="T9"/>
              </a:cxn>
              <a:cxn ang="T103">
                <a:pos x="T10" y="T11"/>
              </a:cxn>
              <a:cxn ang="T104">
                <a:pos x="T12" y="T13"/>
              </a:cxn>
              <a:cxn ang="T105">
                <a:pos x="T14" y="T15"/>
              </a:cxn>
              <a:cxn ang="T106">
                <a:pos x="T16" y="T17"/>
              </a:cxn>
              <a:cxn ang="T107">
                <a:pos x="T18" y="T19"/>
              </a:cxn>
              <a:cxn ang="T108">
                <a:pos x="T20" y="T21"/>
              </a:cxn>
              <a:cxn ang="T109">
                <a:pos x="T22" y="T23"/>
              </a:cxn>
              <a:cxn ang="T110">
                <a:pos x="T24" y="T25"/>
              </a:cxn>
              <a:cxn ang="T111">
                <a:pos x="T26" y="T27"/>
              </a:cxn>
              <a:cxn ang="T112">
                <a:pos x="T28" y="T29"/>
              </a:cxn>
              <a:cxn ang="T113">
                <a:pos x="T30" y="T31"/>
              </a:cxn>
              <a:cxn ang="T114">
                <a:pos x="T32" y="T33"/>
              </a:cxn>
              <a:cxn ang="T115">
                <a:pos x="T34" y="T35"/>
              </a:cxn>
              <a:cxn ang="T116">
                <a:pos x="T36" y="T37"/>
              </a:cxn>
              <a:cxn ang="T117">
                <a:pos x="T38" y="T39"/>
              </a:cxn>
              <a:cxn ang="T118">
                <a:pos x="T40" y="T41"/>
              </a:cxn>
              <a:cxn ang="T119">
                <a:pos x="T42" y="T43"/>
              </a:cxn>
              <a:cxn ang="T120">
                <a:pos x="T44" y="T45"/>
              </a:cxn>
              <a:cxn ang="T121">
                <a:pos x="T46" y="T47"/>
              </a:cxn>
              <a:cxn ang="T122">
                <a:pos x="T48" y="T49"/>
              </a:cxn>
              <a:cxn ang="T123">
                <a:pos x="T50" y="T51"/>
              </a:cxn>
              <a:cxn ang="T124">
                <a:pos x="T52" y="T53"/>
              </a:cxn>
              <a:cxn ang="T125">
                <a:pos x="T54" y="T55"/>
              </a:cxn>
              <a:cxn ang="T126">
                <a:pos x="T56" y="T57"/>
              </a:cxn>
              <a:cxn ang="T127">
                <a:pos x="T58" y="T59"/>
              </a:cxn>
              <a:cxn ang="T128">
                <a:pos x="T60" y="T61"/>
              </a:cxn>
              <a:cxn ang="T129">
                <a:pos x="T62" y="T63"/>
              </a:cxn>
              <a:cxn ang="T130">
                <a:pos x="T64" y="T65"/>
              </a:cxn>
              <a:cxn ang="T131">
                <a:pos x="T66" y="T67"/>
              </a:cxn>
              <a:cxn ang="T132">
                <a:pos x="T68" y="T69"/>
              </a:cxn>
              <a:cxn ang="T133">
                <a:pos x="T70" y="T71"/>
              </a:cxn>
              <a:cxn ang="T134">
                <a:pos x="T72" y="T73"/>
              </a:cxn>
              <a:cxn ang="T135">
                <a:pos x="T74" y="T75"/>
              </a:cxn>
              <a:cxn ang="T136">
                <a:pos x="T76" y="T77"/>
              </a:cxn>
              <a:cxn ang="T137">
                <a:pos x="T78" y="T79"/>
              </a:cxn>
              <a:cxn ang="T138">
                <a:pos x="T80" y="T81"/>
              </a:cxn>
              <a:cxn ang="T139">
                <a:pos x="T82" y="T83"/>
              </a:cxn>
              <a:cxn ang="T140">
                <a:pos x="T84" y="T85"/>
              </a:cxn>
              <a:cxn ang="T141">
                <a:pos x="T86" y="T87"/>
              </a:cxn>
              <a:cxn ang="T142">
                <a:pos x="T88" y="T89"/>
              </a:cxn>
              <a:cxn ang="T143">
                <a:pos x="T90" y="T91"/>
              </a:cxn>
              <a:cxn ang="T144">
                <a:pos x="T92" y="T93"/>
              </a:cxn>
              <a:cxn ang="T145">
                <a:pos x="T94" y="T95"/>
              </a:cxn>
              <a:cxn ang="T146">
                <a:pos x="T96" y="T97"/>
              </a:cxn>
            </a:cxnLst>
            <a:rect l="T147" t="T148" r="T149" b="T150"/>
            <a:pathLst>
              <a:path w="714375" h="714375">
                <a:moveTo>
                  <a:pt x="357187" y="0"/>
                </a:moveTo>
                <a:lnTo>
                  <a:pt x="308719" y="3260"/>
                </a:lnTo>
                <a:lnTo>
                  <a:pt x="262232" y="12759"/>
                </a:lnTo>
                <a:lnTo>
                  <a:pt x="218154" y="28069"/>
                </a:lnTo>
                <a:lnTo>
                  <a:pt x="176908" y="48766"/>
                </a:lnTo>
                <a:lnTo>
                  <a:pt x="138920" y="74424"/>
                </a:lnTo>
                <a:lnTo>
                  <a:pt x="104617" y="104617"/>
                </a:lnTo>
                <a:lnTo>
                  <a:pt x="74424" y="138920"/>
                </a:lnTo>
                <a:lnTo>
                  <a:pt x="48766" y="176908"/>
                </a:lnTo>
                <a:lnTo>
                  <a:pt x="28069" y="218154"/>
                </a:lnTo>
                <a:lnTo>
                  <a:pt x="12759" y="262232"/>
                </a:lnTo>
                <a:lnTo>
                  <a:pt x="3260" y="308719"/>
                </a:lnTo>
                <a:lnTo>
                  <a:pt x="0" y="357187"/>
                </a:lnTo>
                <a:lnTo>
                  <a:pt x="3260" y="405655"/>
                </a:lnTo>
                <a:lnTo>
                  <a:pt x="12759" y="452142"/>
                </a:lnTo>
                <a:lnTo>
                  <a:pt x="28069" y="496220"/>
                </a:lnTo>
                <a:lnTo>
                  <a:pt x="48766" y="537466"/>
                </a:lnTo>
                <a:lnTo>
                  <a:pt x="74424" y="575454"/>
                </a:lnTo>
                <a:lnTo>
                  <a:pt x="104617" y="609757"/>
                </a:lnTo>
                <a:lnTo>
                  <a:pt x="138920" y="639950"/>
                </a:lnTo>
                <a:lnTo>
                  <a:pt x="176908" y="665608"/>
                </a:lnTo>
                <a:lnTo>
                  <a:pt x="218154" y="686305"/>
                </a:lnTo>
                <a:lnTo>
                  <a:pt x="262232" y="701615"/>
                </a:lnTo>
                <a:lnTo>
                  <a:pt x="308719" y="711114"/>
                </a:lnTo>
                <a:lnTo>
                  <a:pt x="357187" y="714375"/>
                </a:lnTo>
                <a:lnTo>
                  <a:pt x="405655" y="711114"/>
                </a:lnTo>
                <a:lnTo>
                  <a:pt x="452142" y="701615"/>
                </a:lnTo>
                <a:lnTo>
                  <a:pt x="496220" y="686305"/>
                </a:lnTo>
                <a:lnTo>
                  <a:pt x="537466" y="665608"/>
                </a:lnTo>
                <a:lnTo>
                  <a:pt x="575454" y="639950"/>
                </a:lnTo>
                <a:lnTo>
                  <a:pt x="609757" y="609757"/>
                </a:lnTo>
                <a:lnTo>
                  <a:pt x="639950" y="575454"/>
                </a:lnTo>
                <a:lnTo>
                  <a:pt x="665608" y="537466"/>
                </a:lnTo>
                <a:lnTo>
                  <a:pt x="686305" y="496220"/>
                </a:lnTo>
                <a:lnTo>
                  <a:pt x="701615" y="452142"/>
                </a:lnTo>
                <a:lnTo>
                  <a:pt x="711114" y="405655"/>
                </a:lnTo>
                <a:lnTo>
                  <a:pt x="714375" y="357187"/>
                </a:lnTo>
                <a:lnTo>
                  <a:pt x="711114" y="308719"/>
                </a:lnTo>
                <a:lnTo>
                  <a:pt x="701615" y="262232"/>
                </a:lnTo>
                <a:lnTo>
                  <a:pt x="686305" y="218154"/>
                </a:lnTo>
                <a:lnTo>
                  <a:pt x="665608" y="176908"/>
                </a:lnTo>
                <a:lnTo>
                  <a:pt x="639950" y="138920"/>
                </a:lnTo>
                <a:lnTo>
                  <a:pt x="609757" y="104617"/>
                </a:lnTo>
                <a:lnTo>
                  <a:pt x="575454" y="74424"/>
                </a:lnTo>
                <a:lnTo>
                  <a:pt x="537466" y="48766"/>
                </a:lnTo>
                <a:lnTo>
                  <a:pt x="496220" y="28069"/>
                </a:lnTo>
                <a:lnTo>
                  <a:pt x="452142" y="12759"/>
                </a:lnTo>
                <a:lnTo>
                  <a:pt x="405655" y="3260"/>
                </a:lnTo>
                <a:lnTo>
                  <a:pt x="357187" y="0"/>
                </a:lnTo>
                <a:close/>
              </a:path>
            </a:pathLst>
          </a:custGeom>
          <a:solidFill>
            <a:srgbClr val="00AF50">
              <a:alpha val="20000"/>
            </a:srgbClr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69658" name="object 27"/>
          <p:cNvSpPr>
            <a:spLocks/>
          </p:cNvSpPr>
          <p:nvPr/>
        </p:nvSpPr>
        <p:spPr bwMode="auto">
          <a:xfrm>
            <a:off x="7358063" y="5072063"/>
            <a:ext cx="714375" cy="714375"/>
          </a:xfrm>
          <a:custGeom>
            <a:avLst/>
            <a:gdLst>
              <a:gd name="T0" fmla="*/ 0 w 714375"/>
              <a:gd name="T1" fmla="*/ 357187 h 714375"/>
              <a:gd name="T2" fmla="*/ 3260 w 714375"/>
              <a:gd name="T3" fmla="*/ 308719 h 714375"/>
              <a:gd name="T4" fmla="*/ 12759 w 714375"/>
              <a:gd name="T5" fmla="*/ 262232 h 714375"/>
              <a:gd name="T6" fmla="*/ 28069 w 714375"/>
              <a:gd name="T7" fmla="*/ 218154 h 714375"/>
              <a:gd name="T8" fmla="*/ 48766 w 714375"/>
              <a:gd name="T9" fmla="*/ 176908 h 714375"/>
              <a:gd name="T10" fmla="*/ 74424 w 714375"/>
              <a:gd name="T11" fmla="*/ 138920 h 714375"/>
              <a:gd name="T12" fmla="*/ 104617 w 714375"/>
              <a:gd name="T13" fmla="*/ 104617 h 714375"/>
              <a:gd name="T14" fmla="*/ 138920 w 714375"/>
              <a:gd name="T15" fmla="*/ 74424 h 714375"/>
              <a:gd name="T16" fmla="*/ 176908 w 714375"/>
              <a:gd name="T17" fmla="*/ 48766 h 714375"/>
              <a:gd name="T18" fmla="*/ 218154 w 714375"/>
              <a:gd name="T19" fmla="*/ 28069 h 714375"/>
              <a:gd name="T20" fmla="*/ 262232 w 714375"/>
              <a:gd name="T21" fmla="*/ 12759 h 714375"/>
              <a:gd name="T22" fmla="*/ 308719 w 714375"/>
              <a:gd name="T23" fmla="*/ 3260 h 714375"/>
              <a:gd name="T24" fmla="*/ 357187 w 714375"/>
              <a:gd name="T25" fmla="*/ 0 h 714375"/>
              <a:gd name="T26" fmla="*/ 405655 w 714375"/>
              <a:gd name="T27" fmla="*/ 3260 h 714375"/>
              <a:gd name="T28" fmla="*/ 452142 w 714375"/>
              <a:gd name="T29" fmla="*/ 12759 h 714375"/>
              <a:gd name="T30" fmla="*/ 496220 w 714375"/>
              <a:gd name="T31" fmla="*/ 28069 h 714375"/>
              <a:gd name="T32" fmla="*/ 537466 w 714375"/>
              <a:gd name="T33" fmla="*/ 48766 h 714375"/>
              <a:gd name="T34" fmla="*/ 575454 w 714375"/>
              <a:gd name="T35" fmla="*/ 74424 h 714375"/>
              <a:gd name="T36" fmla="*/ 609757 w 714375"/>
              <a:gd name="T37" fmla="*/ 104617 h 714375"/>
              <a:gd name="T38" fmla="*/ 639950 w 714375"/>
              <a:gd name="T39" fmla="*/ 138920 h 714375"/>
              <a:gd name="T40" fmla="*/ 665608 w 714375"/>
              <a:gd name="T41" fmla="*/ 176908 h 714375"/>
              <a:gd name="T42" fmla="*/ 686305 w 714375"/>
              <a:gd name="T43" fmla="*/ 218154 h 714375"/>
              <a:gd name="T44" fmla="*/ 701615 w 714375"/>
              <a:gd name="T45" fmla="*/ 262232 h 714375"/>
              <a:gd name="T46" fmla="*/ 711114 w 714375"/>
              <a:gd name="T47" fmla="*/ 308719 h 714375"/>
              <a:gd name="T48" fmla="*/ 714375 w 714375"/>
              <a:gd name="T49" fmla="*/ 357187 h 714375"/>
              <a:gd name="T50" fmla="*/ 711114 w 714375"/>
              <a:gd name="T51" fmla="*/ 405655 h 714375"/>
              <a:gd name="T52" fmla="*/ 701615 w 714375"/>
              <a:gd name="T53" fmla="*/ 452142 h 714375"/>
              <a:gd name="T54" fmla="*/ 686305 w 714375"/>
              <a:gd name="T55" fmla="*/ 496220 h 714375"/>
              <a:gd name="T56" fmla="*/ 665608 w 714375"/>
              <a:gd name="T57" fmla="*/ 537466 h 714375"/>
              <a:gd name="T58" fmla="*/ 639950 w 714375"/>
              <a:gd name="T59" fmla="*/ 575454 h 714375"/>
              <a:gd name="T60" fmla="*/ 609757 w 714375"/>
              <a:gd name="T61" fmla="*/ 609757 h 714375"/>
              <a:gd name="T62" fmla="*/ 575454 w 714375"/>
              <a:gd name="T63" fmla="*/ 639950 h 714375"/>
              <a:gd name="T64" fmla="*/ 537466 w 714375"/>
              <a:gd name="T65" fmla="*/ 665608 h 714375"/>
              <a:gd name="T66" fmla="*/ 496220 w 714375"/>
              <a:gd name="T67" fmla="*/ 686305 h 714375"/>
              <a:gd name="T68" fmla="*/ 452142 w 714375"/>
              <a:gd name="T69" fmla="*/ 701615 h 714375"/>
              <a:gd name="T70" fmla="*/ 405655 w 714375"/>
              <a:gd name="T71" fmla="*/ 711114 h 714375"/>
              <a:gd name="T72" fmla="*/ 357187 w 714375"/>
              <a:gd name="T73" fmla="*/ 714375 h 714375"/>
              <a:gd name="T74" fmla="*/ 308719 w 714375"/>
              <a:gd name="T75" fmla="*/ 711114 h 714375"/>
              <a:gd name="T76" fmla="*/ 262232 w 714375"/>
              <a:gd name="T77" fmla="*/ 701615 h 714375"/>
              <a:gd name="T78" fmla="*/ 218154 w 714375"/>
              <a:gd name="T79" fmla="*/ 686305 h 714375"/>
              <a:gd name="T80" fmla="*/ 176908 w 714375"/>
              <a:gd name="T81" fmla="*/ 665608 h 714375"/>
              <a:gd name="T82" fmla="*/ 138920 w 714375"/>
              <a:gd name="T83" fmla="*/ 639950 h 714375"/>
              <a:gd name="T84" fmla="*/ 104617 w 714375"/>
              <a:gd name="T85" fmla="*/ 609757 h 714375"/>
              <a:gd name="T86" fmla="*/ 74424 w 714375"/>
              <a:gd name="T87" fmla="*/ 575454 h 714375"/>
              <a:gd name="T88" fmla="*/ 48766 w 714375"/>
              <a:gd name="T89" fmla="*/ 537466 h 714375"/>
              <a:gd name="T90" fmla="*/ 28069 w 714375"/>
              <a:gd name="T91" fmla="*/ 496220 h 714375"/>
              <a:gd name="T92" fmla="*/ 12759 w 714375"/>
              <a:gd name="T93" fmla="*/ 452142 h 714375"/>
              <a:gd name="T94" fmla="*/ 3260 w 714375"/>
              <a:gd name="T95" fmla="*/ 405655 h 714375"/>
              <a:gd name="T96" fmla="*/ 0 w 714375"/>
              <a:gd name="T97" fmla="*/ 357187 h 714375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w 714375"/>
              <a:gd name="T148" fmla="*/ 0 h 714375"/>
              <a:gd name="T149" fmla="*/ 714375 w 714375"/>
              <a:gd name="T150" fmla="*/ 714375 h 714375"/>
            </a:gdLst>
            <a:ahLst/>
            <a:cxnLst>
              <a:cxn ang="T98">
                <a:pos x="T0" y="T1"/>
              </a:cxn>
              <a:cxn ang="T99">
                <a:pos x="T2" y="T3"/>
              </a:cxn>
              <a:cxn ang="T100">
                <a:pos x="T4" y="T5"/>
              </a:cxn>
              <a:cxn ang="T101">
                <a:pos x="T6" y="T7"/>
              </a:cxn>
              <a:cxn ang="T102">
                <a:pos x="T8" y="T9"/>
              </a:cxn>
              <a:cxn ang="T103">
                <a:pos x="T10" y="T11"/>
              </a:cxn>
              <a:cxn ang="T104">
                <a:pos x="T12" y="T13"/>
              </a:cxn>
              <a:cxn ang="T105">
                <a:pos x="T14" y="T15"/>
              </a:cxn>
              <a:cxn ang="T106">
                <a:pos x="T16" y="T17"/>
              </a:cxn>
              <a:cxn ang="T107">
                <a:pos x="T18" y="T19"/>
              </a:cxn>
              <a:cxn ang="T108">
                <a:pos x="T20" y="T21"/>
              </a:cxn>
              <a:cxn ang="T109">
                <a:pos x="T22" y="T23"/>
              </a:cxn>
              <a:cxn ang="T110">
                <a:pos x="T24" y="T25"/>
              </a:cxn>
              <a:cxn ang="T111">
                <a:pos x="T26" y="T27"/>
              </a:cxn>
              <a:cxn ang="T112">
                <a:pos x="T28" y="T29"/>
              </a:cxn>
              <a:cxn ang="T113">
                <a:pos x="T30" y="T31"/>
              </a:cxn>
              <a:cxn ang="T114">
                <a:pos x="T32" y="T33"/>
              </a:cxn>
              <a:cxn ang="T115">
                <a:pos x="T34" y="T35"/>
              </a:cxn>
              <a:cxn ang="T116">
                <a:pos x="T36" y="T37"/>
              </a:cxn>
              <a:cxn ang="T117">
                <a:pos x="T38" y="T39"/>
              </a:cxn>
              <a:cxn ang="T118">
                <a:pos x="T40" y="T41"/>
              </a:cxn>
              <a:cxn ang="T119">
                <a:pos x="T42" y="T43"/>
              </a:cxn>
              <a:cxn ang="T120">
                <a:pos x="T44" y="T45"/>
              </a:cxn>
              <a:cxn ang="T121">
                <a:pos x="T46" y="T47"/>
              </a:cxn>
              <a:cxn ang="T122">
                <a:pos x="T48" y="T49"/>
              </a:cxn>
              <a:cxn ang="T123">
                <a:pos x="T50" y="T51"/>
              </a:cxn>
              <a:cxn ang="T124">
                <a:pos x="T52" y="T53"/>
              </a:cxn>
              <a:cxn ang="T125">
                <a:pos x="T54" y="T55"/>
              </a:cxn>
              <a:cxn ang="T126">
                <a:pos x="T56" y="T57"/>
              </a:cxn>
              <a:cxn ang="T127">
                <a:pos x="T58" y="T59"/>
              </a:cxn>
              <a:cxn ang="T128">
                <a:pos x="T60" y="T61"/>
              </a:cxn>
              <a:cxn ang="T129">
                <a:pos x="T62" y="T63"/>
              </a:cxn>
              <a:cxn ang="T130">
                <a:pos x="T64" y="T65"/>
              </a:cxn>
              <a:cxn ang="T131">
                <a:pos x="T66" y="T67"/>
              </a:cxn>
              <a:cxn ang="T132">
                <a:pos x="T68" y="T69"/>
              </a:cxn>
              <a:cxn ang="T133">
                <a:pos x="T70" y="T71"/>
              </a:cxn>
              <a:cxn ang="T134">
                <a:pos x="T72" y="T73"/>
              </a:cxn>
              <a:cxn ang="T135">
                <a:pos x="T74" y="T75"/>
              </a:cxn>
              <a:cxn ang="T136">
                <a:pos x="T76" y="T77"/>
              </a:cxn>
              <a:cxn ang="T137">
                <a:pos x="T78" y="T79"/>
              </a:cxn>
              <a:cxn ang="T138">
                <a:pos x="T80" y="T81"/>
              </a:cxn>
              <a:cxn ang="T139">
                <a:pos x="T82" y="T83"/>
              </a:cxn>
              <a:cxn ang="T140">
                <a:pos x="T84" y="T85"/>
              </a:cxn>
              <a:cxn ang="T141">
                <a:pos x="T86" y="T87"/>
              </a:cxn>
              <a:cxn ang="T142">
                <a:pos x="T88" y="T89"/>
              </a:cxn>
              <a:cxn ang="T143">
                <a:pos x="T90" y="T91"/>
              </a:cxn>
              <a:cxn ang="T144">
                <a:pos x="T92" y="T93"/>
              </a:cxn>
              <a:cxn ang="T145">
                <a:pos x="T94" y="T95"/>
              </a:cxn>
              <a:cxn ang="T146">
                <a:pos x="T96" y="T97"/>
              </a:cxn>
            </a:cxnLst>
            <a:rect l="T147" t="T148" r="T149" b="T150"/>
            <a:pathLst>
              <a:path w="714375" h="714375">
                <a:moveTo>
                  <a:pt x="0" y="357187"/>
                </a:moveTo>
                <a:lnTo>
                  <a:pt x="3260" y="308719"/>
                </a:lnTo>
                <a:lnTo>
                  <a:pt x="12759" y="262232"/>
                </a:lnTo>
                <a:lnTo>
                  <a:pt x="28069" y="218154"/>
                </a:lnTo>
                <a:lnTo>
                  <a:pt x="48766" y="176908"/>
                </a:lnTo>
                <a:lnTo>
                  <a:pt x="74424" y="138920"/>
                </a:lnTo>
                <a:lnTo>
                  <a:pt x="104617" y="104617"/>
                </a:lnTo>
                <a:lnTo>
                  <a:pt x="138920" y="74424"/>
                </a:lnTo>
                <a:lnTo>
                  <a:pt x="176908" y="48766"/>
                </a:lnTo>
                <a:lnTo>
                  <a:pt x="218154" y="28069"/>
                </a:lnTo>
                <a:lnTo>
                  <a:pt x="262232" y="12759"/>
                </a:lnTo>
                <a:lnTo>
                  <a:pt x="308719" y="3260"/>
                </a:lnTo>
                <a:lnTo>
                  <a:pt x="357187" y="0"/>
                </a:lnTo>
                <a:lnTo>
                  <a:pt x="405655" y="3260"/>
                </a:lnTo>
                <a:lnTo>
                  <a:pt x="452142" y="12759"/>
                </a:lnTo>
                <a:lnTo>
                  <a:pt x="496220" y="28069"/>
                </a:lnTo>
                <a:lnTo>
                  <a:pt x="537466" y="48766"/>
                </a:lnTo>
                <a:lnTo>
                  <a:pt x="575454" y="74424"/>
                </a:lnTo>
                <a:lnTo>
                  <a:pt x="609757" y="104617"/>
                </a:lnTo>
                <a:lnTo>
                  <a:pt x="639950" y="138920"/>
                </a:lnTo>
                <a:lnTo>
                  <a:pt x="665608" y="176908"/>
                </a:lnTo>
                <a:lnTo>
                  <a:pt x="686305" y="218154"/>
                </a:lnTo>
                <a:lnTo>
                  <a:pt x="701615" y="262232"/>
                </a:lnTo>
                <a:lnTo>
                  <a:pt x="711114" y="308719"/>
                </a:lnTo>
                <a:lnTo>
                  <a:pt x="714375" y="357187"/>
                </a:lnTo>
                <a:lnTo>
                  <a:pt x="711114" y="405655"/>
                </a:lnTo>
                <a:lnTo>
                  <a:pt x="701615" y="452142"/>
                </a:lnTo>
                <a:lnTo>
                  <a:pt x="686305" y="496220"/>
                </a:lnTo>
                <a:lnTo>
                  <a:pt x="665608" y="537466"/>
                </a:lnTo>
                <a:lnTo>
                  <a:pt x="639950" y="575454"/>
                </a:lnTo>
                <a:lnTo>
                  <a:pt x="609757" y="609757"/>
                </a:lnTo>
                <a:lnTo>
                  <a:pt x="575454" y="639950"/>
                </a:lnTo>
                <a:lnTo>
                  <a:pt x="537466" y="665608"/>
                </a:lnTo>
                <a:lnTo>
                  <a:pt x="496220" y="686305"/>
                </a:lnTo>
                <a:lnTo>
                  <a:pt x="452142" y="701615"/>
                </a:lnTo>
                <a:lnTo>
                  <a:pt x="405655" y="711114"/>
                </a:lnTo>
                <a:lnTo>
                  <a:pt x="357187" y="714375"/>
                </a:lnTo>
                <a:lnTo>
                  <a:pt x="308719" y="711114"/>
                </a:lnTo>
                <a:lnTo>
                  <a:pt x="262232" y="701615"/>
                </a:lnTo>
                <a:lnTo>
                  <a:pt x="218154" y="686305"/>
                </a:lnTo>
                <a:lnTo>
                  <a:pt x="176908" y="665608"/>
                </a:lnTo>
                <a:lnTo>
                  <a:pt x="138920" y="639950"/>
                </a:lnTo>
                <a:lnTo>
                  <a:pt x="104617" y="609757"/>
                </a:lnTo>
                <a:lnTo>
                  <a:pt x="74424" y="575454"/>
                </a:lnTo>
                <a:lnTo>
                  <a:pt x="48766" y="537466"/>
                </a:lnTo>
                <a:lnTo>
                  <a:pt x="28069" y="496220"/>
                </a:lnTo>
                <a:lnTo>
                  <a:pt x="12759" y="452142"/>
                </a:lnTo>
                <a:lnTo>
                  <a:pt x="3260" y="405655"/>
                </a:lnTo>
                <a:lnTo>
                  <a:pt x="0" y="357187"/>
                </a:lnTo>
                <a:close/>
              </a:path>
            </a:pathLst>
          </a:custGeom>
          <a:noFill/>
          <a:ln w="12700">
            <a:solidFill>
              <a:srgbClr val="00AF5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28" name="object 28"/>
          <p:cNvSpPr txBox="1"/>
          <p:nvPr/>
        </p:nvSpPr>
        <p:spPr>
          <a:xfrm>
            <a:off x="7096125" y="4389438"/>
            <a:ext cx="1239838" cy="29845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800" spc="-5" dirty="0">
                <a:solidFill>
                  <a:srgbClr val="006FC0"/>
                </a:solidFill>
                <a:latin typeface="Calibri"/>
                <a:cs typeface="Calibri"/>
              </a:rPr>
              <a:t>Union</a:t>
            </a:r>
            <a:r>
              <a:rPr sz="1800" spc="-6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06FC0"/>
                </a:solidFill>
                <a:latin typeface="Calibri"/>
                <a:cs typeface="Calibri"/>
              </a:rPr>
              <a:t>bound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1" name="object 31"/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marL="12700" fontAlgn="auto">
              <a:lnSpc>
                <a:spcPts val="113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>
                <a:latin typeface="Tahoma"/>
                <a:cs typeface="Tahoma"/>
              </a:rPr>
              <a:t>Lecture 3: Random</a:t>
            </a:r>
            <a:r>
              <a:rPr spc="-65" dirty="0">
                <a:latin typeface="Tahoma"/>
                <a:cs typeface="Tahoma"/>
              </a:rPr>
              <a:t> </a:t>
            </a:r>
            <a:r>
              <a:rPr spc="-5" dirty="0">
                <a:latin typeface="Tahoma"/>
                <a:cs typeface="Tahoma"/>
              </a:rPr>
              <a:t>Graphs</a:t>
            </a:r>
          </a:p>
        </p:txBody>
      </p:sp>
      <p:sp>
        <p:nvSpPr>
          <p:cNvPr id="69661" name="object 32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marL="25400"/>
            <a:fld id="{A6C2189A-8FC3-4793-A577-6F796649E3EE}" type="slidenum">
              <a:rPr lang="en-US" smtClean="0"/>
              <a:pPr marL="25400"/>
              <a:t>38</a:t>
            </a:fld>
            <a:endParaRPr lang="th-TH" smtClean="0"/>
          </a:p>
        </p:txBody>
      </p:sp>
      <p:sp>
        <p:nvSpPr>
          <p:cNvPr id="29" name="object 29"/>
          <p:cNvSpPr txBox="1"/>
          <p:nvPr/>
        </p:nvSpPr>
        <p:spPr>
          <a:xfrm>
            <a:off x="8366125" y="4891088"/>
            <a:ext cx="211138" cy="301625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600" b="1" i="1" dirty="0">
                <a:latin typeface="Consolas"/>
                <a:cs typeface="Consolas"/>
              </a:rPr>
              <a:t>A</a:t>
            </a:r>
            <a:r>
              <a:rPr sz="1575" b="1" i="1" spc="7" baseline="-21164" dirty="0">
                <a:latin typeface="Consolas"/>
                <a:cs typeface="Consolas"/>
              </a:rPr>
              <a:t>i</a:t>
            </a:r>
            <a:endParaRPr sz="1575" baseline="-21164">
              <a:latin typeface="Consolas"/>
              <a:cs typeface="Consolas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6937375" y="5884863"/>
            <a:ext cx="1508125" cy="403225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lnSpc>
                <a:spcPts val="183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z="1600" b="1" spc="25" dirty="0">
                <a:latin typeface="Consolas"/>
                <a:cs typeface="Consolas"/>
              </a:rPr>
              <a:t>|</a:t>
            </a:r>
            <a:r>
              <a:rPr sz="1600" b="1" spc="25" dirty="0">
                <a:latin typeface="Symbol"/>
                <a:cs typeface="Symbol"/>
              </a:rPr>
              <a:t></a:t>
            </a:r>
            <a:r>
              <a:rPr sz="1600" b="1" i="1" spc="25" dirty="0">
                <a:latin typeface="Consolas"/>
                <a:cs typeface="Consolas"/>
              </a:rPr>
              <a:t>A</a:t>
            </a:r>
            <a:r>
              <a:rPr sz="1575" b="1" i="1" spc="37" baseline="-21164" dirty="0">
                <a:latin typeface="Consolas"/>
                <a:cs typeface="Consolas"/>
              </a:rPr>
              <a:t>i</a:t>
            </a:r>
            <a:r>
              <a:rPr sz="1600" b="1" spc="25" dirty="0">
                <a:latin typeface="Consolas"/>
                <a:cs typeface="Consolas"/>
              </a:rPr>
              <a:t>| </a:t>
            </a:r>
            <a:r>
              <a:rPr sz="1600" b="1" dirty="0">
                <a:latin typeface="Symbol"/>
                <a:cs typeface="Symbol"/>
              </a:rPr>
              <a:t></a:t>
            </a:r>
            <a:r>
              <a:rPr sz="1600" b="1" spc="320" dirty="0">
                <a:latin typeface="Times New Roman"/>
                <a:cs typeface="Times New Roman"/>
              </a:rPr>
              <a:t> </a:t>
            </a:r>
            <a:r>
              <a:rPr sz="1600" b="1" spc="25" dirty="0">
                <a:latin typeface="Symbol"/>
                <a:cs typeface="Symbol"/>
              </a:rPr>
              <a:t></a:t>
            </a:r>
            <a:r>
              <a:rPr sz="1600" b="1" spc="25" dirty="0">
                <a:latin typeface="Consolas"/>
                <a:cs typeface="Consolas"/>
              </a:rPr>
              <a:t>|</a:t>
            </a:r>
            <a:r>
              <a:rPr sz="1600" b="1" i="1" spc="25" dirty="0">
                <a:latin typeface="Consolas"/>
                <a:cs typeface="Consolas"/>
              </a:rPr>
              <a:t>A</a:t>
            </a:r>
            <a:r>
              <a:rPr sz="1575" b="1" i="1" spc="37" baseline="-21164" dirty="0">
                <a:latin typeface="Consolas"/>
                <a:cs typeface="Consolas"/>
              </a:rPr>
              <a:t>i</a:t>
            </a:r>
            <a:r>
              <a:rPr sz="1600" b="1" spc="25" dirty="0">
                <a:latin typeface="Consolas"/>
                <a:cs typeface="Consolas"/>
              </a:rPr>
              <a:t>|</a:t>
            </a:r>
            <a:endParaRPr sz="1600">
              <a:latin typeface="Consolas"/>
              <a:cs typeface="Consolas"/>
            </a:endParaRPr>
          </a:p>
          <a:p>
            <a:pPr marL="179070" fontAlgn="auto">
              <a:lnSpc>
                <a:spcPts val="1170"/>
              </a:lnSpc>
              <a:spcBef>
                <a:spcPts val="0"/>
              </a:spcBef>
              <a:spcAft>
                <a:spcPts val="0"/>
              </a:spcAft>
              <a:tabLst>
                <a:tab pos="967105" algn="l"/>
              </a:tabLst>
              <a:defRPr/>
            </a:pPr>
            <a:r>
              <a:rPr sz="1050" b="1" i="1" spc="5" dirty="0">
                <a:latin typeface="Consolas"/>
                <a:cs typeface="Consolas"/>
              </a:rPr>
              <a:t>i	i</a:t>
            </a:r>
            <a:endParaRPr sz="105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6575" y="1103313"/>
            <a:ext cx="4244975" cy="395287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355600" indent="-342900" fontAlgn="auto">
              <a:spcBef>
                <a:spcPts val="0"/>
              </a:spcBef>
              <a:spcAft>
                <a:spcPts val="0"/>
              </a:spcAft>
              <a:buClr>
                <a:srgbClr val="00AF50"/>
              </a:buClr>
              <a:buFont typeface="Arial"/>
              <a:buChar char="•"/>
              <a:tabLst>
                <a:tab pos="354965" algn="l"/>
                <a:tab pos="355600" algn="l"/>
              </a:tabLst>
              <a:defRPr/>
            </a:pPr>
            <a:r>
              <a:rPr sz="2400" spc="-45" dirty="0">
                <a:solidFill>
                  <a:srgbClr val="00AF50"/>
                </a:solidFill>
                <a:latin typeface="Tahoma"/>
                <a:cs typeface="Tahoma"/>
              </a:rPr>
              <a:t>We </a:t>
            </a:r>
            <a:r>
              <a:rPr sz="2400" spc="-5" dirty="0">
                <a:solidFill>
                  <a:srgbClr val="00AF50"/>
                </a:solidFill>
                <a:latin typeface="Tahoma"/>
                <a:cs typeface="Tahoma"/>
              </a:rPr>
              <a:t>just learned: </a:t>
            </a:r>
            <a:r>
              <a:rPr sz="2400" dirty="0">
                <a:latin typeface="Consolas"/>
                <a:cs typeface="Consolas"/>
              </a:rPr>
              <a:t>|</a:t>
            </a:r>
            <a:r>
              <a:rPr sz="2400" i="1" dirty="0">
                <a:latin typeface="Consolas"/>
                <a:cs typeface="Consolas"/>
              </a:rPr>
              <a:t>I</a:t>
            </a:r>
            <a:r>
              <a:rPr sz="2400" dirty="0">
                <a:latin typeface="Consolas"/>
                <a:cs typeface="Consolas"/>
              </a:rPr>
              <a:t>| =</a:t>
            </a:r>
            <a:r>
              <a:rPr sz="2400" spc="20" dirty="0">
                <a:latin typeface="Consolas"/>
                <a:cs typeface="Consolas"/>
              </a:rPr>
              <a:t> </a:t>
            </a:r>
            <a:r>
              <a:rPr sz="2400" i="1" spc="-5" dirty="0">
                <a:latin typeface="Consolas"/>
                <a:cs typeface="Consolas"/>
              </a:rPr>
              <a:t>n</a:t>
            </a:r>
            <a:r>
              <a:rPr sz="2400" spc="-5" dirty="0">
                <a:latin typeface="Consolas"/>
                <a:cs typeface="Consolas"/>
              </a:rPr>
              <a:t>e</a:t>
            </a:r>
            <a:r>
              <a:rPr sz="2400" spc="-7" baseline="24305" dirty="0">
                <a:latin typeface="Consolas"/>
                <a:cs typeface="Consolas"/>
              </a:rPr>
              <a:t>–</a:t>
            </a:r>
            <a:r>
              <a:rPr sz="2400" i="1" spc="-7" baseline="24305" dirty="0">
                <a:latin typeface="Consolas"/>
                <a:cs typeface="Consolas"/>
              </a:rPr>
              <a:t>c</a:t>
            </a:r>
            <a:endParaRPr sz="2400" baseline="24305">
              <a:latin typeface="Consolas"/>
              <a:cs typeface="Consola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726113" y="2409825"/>
            <a:ext cx="444500" cy="331788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2000" spc="-5" dirty="0">
                <a:latin typeface="Consolas"/>
                <a:cs typeface="Consolas"/>
              </a:rPr>
              <a:t>=</a:t>
            </a:r>
            <a:r>
              <a:rPr sz="2000" spc="-100" dirty="0">
                <a:latin typeface="Consolas"/>
                <a:cs typeface="Consolas"/>
              </a:rPr>
              <a:t> </a:t>
            </a:r>
            <a:r>
              <a:rPr sz="2000" spc="-5" dirty="0">
                <a:latin typeface="Consolas"/>
                <a:cs typeface="Consolas"/>
              </a:rPr>
              <a:t>1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6575" y="1993900"/>
            <a:ext cx="2162175" cy="1114425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355600" indent="-34290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  <a:tabLst>
                <a:tab pos="354965" algn="l"/>
                <a:tab pos="355600" algn="l"/>
              </a:tabLst>
              <a:defRPr/>
            </a:pPr>
            <a:r>
              <a:rPr sz="2400" spc="-15" dirty="0">
                <a:latin typeface="Tahoma"/>
                <a:cs typeface="Tahoma"/>
              </a:rPr>
              <a:t>Let’s</a:t>
            </a:r>
            <a:r>
              <a:rPr sz="2400" spc="-80" dirty="0">
                <a:latin typeface="Tahoma"/>
                <a:cs typeface="Tahoma"/>
              </a:rPr>
              <a:t> </a:t>
            </a:r>
            <a:r>
              <a:rPr sz="2400" spc="-5" dirty="0">
                <a:latin typeface="Tahoma"/>
                <a:cs typeface="Tahoma"/>
              </a:rPr>
              <a:t>try:</a:t>
            </a:r>
            <a:endParaRPr sz="2400">
              <a:latin typeface="Tahoma"/>
              <a:cs typeface="Tahoma"/>
            </a:endParaRPr>
          </a:p>
          <a:p>
            <a:pPr marL="755650" lvl="1" indent="-285750" fontAlgn="auto">
              <a:spcBef>
                <a:spcPts val="400"/>
              </a:spcBef>
              <a:spcAft>
                <a:spcPts val="0"/>
              </a:spcAft>
              <a:buFont typeface="Arial"/>
              <a:buChar char="–"/>
              <a:tabLst>
                <a:tab pos="755015" algn="l"/>
                <a:tab pos="755650" algn="l"/>
              </a:tabLst>
              <a:defRPr/>
            </a:pPr>
            <a:r>
              <a:rPr sz="2000" i="1" spc="-5" dirty="0">
                <a:latin typeface="Consolas"/>
                <a:cs typeface="Consolas"/>
              </a:rPr>
              <a:t>c </a:t>
            </a:r>
            <a:r>
              <a:rPr sz="2000" spc="-5" dirty="0">
                <a:latin typeface="Consolas"/>
                <a:cs typeface="Consolas"/>
              </a:rPr>
              <a:t>=</a:t>
            </a:r>
            <a:r>
              <a:rPr sz="2000" spc="-85" dirty="0">
                <a:latin typeface="Consolas"/>
                <a:cs typeface="Consolas"/>
              </a:rPr>
              <a:t> </a:t>
            </a:r>
            <a:r>
              <a:rPr sz="2000" spc="-5" dirty="0">
                <a:latin typeface="Consolas"/>
                <a:cs typeface="Consolas"/>
              </a:rPr>
              <a:t>ln(</a:t>
            </a:r>
            <a:r>
              <a:rPr sz="2000" i="1" spc="-5" dirty="0">
                <a:latin typeface="Consolas"/>
                <a:cs typeface="Consolas"/>
              </a:rPr>
              <a:t>n</a:t>
            </a:r>
            <a:r>
              <a:rPr sz="2000" spc="-5" dirty="0">
                <a:latin typeface="Consolas"/>
                <a:cs typeface="Consolas"/>
              </a:rPr>
              <a:t>)</a:t>
            </a:r>
            <a:endParaRPr sz="2000">
              <a:latin typeface="Consolas"/>
              <a:cs typeface="Consolas"/>
            </a:endParaRPr>
          </a:p>
          <a:p>
            <a:pPr marL="755650" lvl="1" indent="-285750" fontAlgn="auto">
              <a:spcBef>
                <a:spcPts val="480"/>
              </a:spcBef>
              <a:spcAft>
                <a:spcPts val="0"/>
              </a:spcAft>
              <a:buFont typeface="Arial"/>
              <a:buChar char="–"/>
              <a:tabLst>
                <a:tab pos="755015" algn="l"/>
                <a:tab pos="755650" algn="l"/>
              </a:tabLst>
              <a:defRPr/>
            </a:pPr>
            <a:r>
              <a:rPr sz="2000" i="1" spc="-5" dirty="0">
                <a:latin typeface="Consolas"/>
                <a:cs typeface="Consolas"/>
              </a:rPr>
              <a:t>c </a:t>
            </a:r>
            <a:r>
              <a:rPr sz="2000" spc="-5" dirty="0">
                <a:latin typeface="Consolas"/>
                <a:cs typeface="Consolas"/>
              </a:rPr>
              <a:t>=</a:t>
            </a:r>
            <a:r>
              <a:rPr sz="2000" spc="-85" dirty="0">
                <a:latin typeface="Consolas"/>
                <a:cs typeface="Consolas"/>
              </a:rPr>
              <a:t> </a:t>
            </a:r>
            <a:r>
              <a:rPr sz="2000" spc="-5" dirty="0">
                <a:latin typeface="Consolas"/>
                <a:cs typeface="Consolas"/>
              </a:rPr>
              <a:t>2ln(</a:t>
            </a:r>
            <a:r>
              <a:rPr sz="2000" i="1" spc="-5" dirty="0">
                <a:latin typeface="Consolas"/>
                <a:cs typeface="Consolas"/>
              </a:rPr>
              <a:t>n</a:t>
            </a:r>
            <a:r>
              <a:rPr sz="2000" spc="-5" dirty="0">
                <a:latin typeface="Consolas"/>
                <a:cs typeface="Consolas"/>
              </a:rPr>
              <a:t>)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279775" y="2409825"/>
            <a:ext cx="1069975" cy="69850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2000" spc="-5" dirty="0">
                <a:latin typeface="Tahoma"/>
                <a:cs typeface="Tahoma"/>
              </a:rPr>
              <a:t>then</a:t>
            </a:r>
            <a:r>
              <a:rPr sz="2000" spc="-90" dirty="0">
                <a:latin typeface="Tahoma"/>
                <a:cs typeface="Tahoma"/>
              </a:rPr>
              <a:t> </a:t>
            </a:r>
            <a:r>
              <a:rPr sz="2000" i="1" spc="5" dirty="0">
                <a:latin typeface="Consolas"/>
                <a:cs typeface="Consolas"/>
              </a:rPr>
              <a:t>n</a:t>
            </a:r>
            <a:r>
              <a:rPr sz="2000" spc="5" dirty="0">
                <a:latin typeface="Consolas"/>
                <a:cs typeface="Consolas"/>
              </a:rPr>
              <a:t>e</a:t>
            </a:r>
            <a:r>
              <a:rPr sz="1950" spc="7" baseline="25641" dirty="0">
                <a:latin typeface="Consolas"/>
                <a:cs typeface="Consolas"/>
              </a:rPr>
              <a:t>–</a:t>
            </a:r>
            <a:r>
              <a:rPr sz="1950" i="1" spc="7" baseline="25641" dirty="0">
                <a:latin typeface="Consolas"/>
                <a:cs typeface="Consolas"/>
              </a:rPr>
              <a:t>c</a:t>
            </a:r>
            <a:endParaRPr sz="1950" baseline="25641">
              <a:latin typeface="Consolas"/>
              <a:cs typeface="Consolas"/>
            </a:endParaRPr>
          </a:p>
          <a:p>
            <a:pPr marL="12700" fontAlgn="auto">
              <a:spcBef>
                <a:spcPts val="480"/>
              </a:spcBef>
              <a:spcAft>
                <a:spcPts val="0"/>
              </a:spcAft>
              <a:defRPr/>
            </a:pPr>
            <a:r>
              <a:rPr sz="2000" spc="-5" dirty="0">
                <a:latin typeface="Tahoma"/>
                <a:cs typeface="Tahoma"/>
              </a:rPr>
              <a:t>then</a:t>
            </a:r>
            <a:r>
              <a:rPr sz="2000" spc="-90" dirty="0">
                <a:latin typeface="Tahoma"/>
                <a:cs typeface="Tahoma"/>
              </a:rPr>
              <a:t> </a:t>
            </a:r>
            <a:r>
              <a:rPr sz="2000" i="1" spc="5" dirty="0">
                <a:latin typeface="Consolas"/>
                <a:cs typeface="Consolas"/>
              </a:rPr>
              <a:t>n</a:t>
            </a:r>
            <a:r>
              <a:rPr sz="2000" spc="5" dirty="0">
                <a:latin typeface="Consolas"/>
                <a:cs typeface="Consolas"/>
              </a:rPr>
              <a:t>e</a:t>
            </a:r>
            <a:r>
              <a:rPr sz="1950" spc="7" baseline="25641" dirty="0">
                <a:latin typeface="Consolas"/>
                <a:cs typeface="Consolas"/>
              </a:rPr>
              <a:t>–</a:t>
            </a:r>
            <a:r>
              <a:rPr sz="1950" i="1" spc="7" baseline="25641" dirty="0">
                <a:latin typeface="Consolas"/>
                <a:cs typeface="Consolas"/>
              </a:rPr>
              <a:t>c</a:t>
            </a:r>
            <a:endParaRPr sz="1950" baseline="25641">
              <a:latin typeface="Consolas"/>
              <a:cs typeface="Consola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819775" y="2776538"/>
            <a:ext cx="165100" cy="331787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2000" spc="-5" dirty="0">
                <a:latin typeface="Consolas"/>
                <a:cs typeface="Consolas"/>
              </a:rPr>
              <a:t>=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465638" y="2333625"/>
            <a:ext cx="1879600" cy="814388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3000" spc="-7" baseline="-16666" dirty="0">
                <a:latin typeface="Consolas"/>
                <a:cs typeface="Consolas"/>
              </a:rPr>
              <a:t>=</a:t>
            </a:r>
            <a:r>
              <a:rPr sz="3000" spc="-112" baseline="-16666" dirty="0">
                <a:latin typeface="Consolas"/>
                <a:cs typeface="Consolas"/>
              </a:rPr>
              <a:t> </a:t>
            </a:r>
            <a:r>
              <a:rPr sz="3000" i="1" spc="15" baseline="-16666" dirty="0">
                <a:latin typeface="Consolas"/>
                <a:cs typeface="Consolas"/>
              </a:rPr>
              <a:t>n</a:t>
            </a:r>
            <a:r>
              <a:rPr sz="3000" spc="15" baseline="-16666" dirty="0">
                <a:latin typeface="Consolas"/>
                <a:cs typeface="Consolas"/>
              </a:rPr>
              <a:t>e</a:t>
            </a:r>
            <a:r>
              <a:rPr sz="1300" spc="10" dirty="0">
                <a:latin typeface="Consolas"/>
                <a:cs typeface="Consolas"/>
              </a:rPr>
              <a:t>–ln(</a:t>
            </a:r>
            <a:r>
              <a:rPr sz="1300" i="1" spc="10" dirty="0">
                <a:latin typeface="Consolas"/>
                <a:cs typeface="Consolas"/>
              </a:rPr>
              <a:t>n</a:t>
            </a:r>
            <a:r>
              <a:rPr sz="1300" spc="10" dirty="0">
                <a:latin typeface="Consolas"/>
                <a:cs typeface="Consolas"/>
              </a:rPr>
              <a:t>)</a:t>
            </a:r>
            <a:endParaRPr sz="1300">
              <a:latin typeface="Consolas"/>
              <a:cs typeface="Consolas"/>
            </a:endParaRPr>
          </a:p>
          <a:p>
            <a:pPr marL="12700" fontAlgn="auto">
              <a:spcBef>
                <a:spcPts val="480"/>
              </a:spcBef>
              <a:spcAft>
                <a:spcPts val="0"/>
              </a:spcAft>
              <a:tabLst>
                <a:tab pos="1645920" algn="l"/>
              </a:tabLst>
              <a:defRPr/>
            </a:pPr>
            <a:r>
              <a:rPr sz="3000" spc="-7" baseline="-16666" dirty="0">
                <a:latin typeface="Consolas"/>
                <a:cs typeface="Consolas"/>
              </a:rPr>
              <a:t>= </a:t>
            </a:r>
            <a:r>
              <a:rPr sz="3000" i="1" spc="-7" baseline="-16666" dirty="0">
                <a:latin typeface="Consolas"/>
                <a:cs typeface="Consolas"/>
              </a:rPr>
              <a:t>n</a:t>
            </a:r>
            <a:r>
              <a:rPr sz="3000" spc="-15" baseline="-16666" dirty="0">
                <a:latin typeface="Consolas"/>
                <a:cs typeface="Consolas"/>
              </a:rPr>
              <a:t>e</a:t>
            </a:r>
            <a:r>
              <a:rPr sz="1300" spc="15" dirty="0">
                <a:latin typeface="Consolas"/>
                <a:cs typeface="Consolas"/>
              </a:rPr>
              <a:t>–</a:t>
            </a:r>
            <a:r>
              <a:rPr sz="1300" spc="10" dirty="0">
                <a:latin typeface="Consolas"/>
                <a:cs typeface="Consolas"/>
              </a:rPr>
              <a:t>2</a:t>
            </a:r>
            <a:r>
              <a:rPr sz="1300" spc="15" dirty="0">
                <a:latin typeface="Consolas"/>
                <a:cs typeface="Consolas"/>
              </a:rPr>
              <a:t>l</a:t>
            </a:r>
            <a:r>
              <a:rPr sz="1300" spc="20" dirty="0">
                <a:latin typeface="Consolas"/>
                <a:cs typeface="Consolas"/>
              </a:rPr>
              <a:t>n(</a:t>
            </a:r>
            <a:r>
              <a:rPr sz="1300" i="1" spc="20" dirty="0">
                <a:latin typeface="Consolas"/>
                <a:cs typeface="Consolas"/>
              </a:rPr>
              <a:t>n</a:t>
            </a:r>
            <a:r>
              <a:rPr sz="1300" spc="15" dirty="0">
                <a:latin typeface="Consolas"/>
                <a:cs typeface="Consolas"/>
              </a:rPr>
              <a:t>)</a:t>
            </a:r>
            <a:r>
              <a:rPr sz="1300" dirty="0">
                <a:latin typeface="Consolas"/>
                <a:cs typeface="Consolas"/>
              </a:rPr>
              <a:t>	</a:t>
            </a:r>
            <a:r>
              <a:rPr sz="1300" spc="-325" dirty="0">
                <a:latin typeface="Consolas"/>
                <a:cs typeface="Consolas"/>
              </a:rPr>
              <a:t>1</a:t>
            </a:r>
            <a:r>
              <a:rPr sz="3000" i="1" spc="-757" baseline="-16666" dirty="0">
                <a:latin typeface="Consolas"/>
                <a:cs typeface="Consolas"/>
              </a:rPr>
              <a:t>/</a:t>
            </a:r>
            <a:r>
              <a:rPr sz="1950" i="1" spc="22" baseline="-47008" dirty="0">
                <a:latin typeface="Consolas"/>
                <a:cs typeface="Consolas"/>
              </a:rPr>
              <a:t>n</a:t>
            </a:r>
            <a:endParaRPr sz="1950" baseline="-47008">
              <a:latin typeface="Consolas"/>
              <a:cs typeface="Consola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279775" y="4019550"/>
            <a:ext cx="1584325" cy="331788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tabLst>
                <a:tab pos="1431290" algn="l"/>
              </a:tabLst>
              <a:defRPr/>
            </a:pPr>
            <a:r>
              <a:rPr sz="2000" spc="-10" dirty="0">
                <a:latin typeface="Tahoma"/>
                <a:cs typeface="Tahoma"/>
              </a:rPr>
              <a:t>t</a:t>
            </a:r>
            <a:r>
              <a:rPr sz="2000" spc="-5" dirty="0">
                <a:latin typeface="Tahoma"/>
                <a:cs typeface="Tahoma"/>
              </a:rPr>
              <a:t>h</a:t>
            </a:r>
            <a:r>
              <a:rPr sz="2000" spc="-10" dirty="0">
                <a:latin typeface="Tahoma"/>
                <a:cs typeface="Tahoma"/>
              </a:rPr>
              <a:t>e</a:t>
            </a:r>
            <a:r>
              <a:rPr sz="2000" spc="-5" dirty="0">
                <a:latin typeface="Tahoma"/>
                <a:cs typeface="Tahoma"/>
              </a:rPr>
              <a:t>n</a:t>
            </a:r>
            <a:r>
              <a:rPr sz="2000" dirty="0">
                <a:latin typeface="Tahoma"/>
                <a:cs typeface="Tahoma"/>
              </a:rPr>
              <a:t> </a:t>
            </a:r>
            <a:r>
              <a:rPr sz="2000" spc="-5" dirty="0">
                <a:latin typeface="Consolas"/>
                <a:cs typeface="Consolas"/>
              </a:rPr>
              <a:t>|</a:t>
            </a:r>
            <a:r>
              <a:rPr sz="2000" i="1" spc="-5" dirty="0">
                <a:latin typeface="Consolas"/>
                <a:cs typeface="Consolas"/>
              </a:rPr>
              <a:t>I</a:t>
            </a:r>
            <a:r>
              <a:rPr sz="2000" spc="-5" dirty="0">
                <a:latin typeface="Consolas"/>
                <a:cs typeface="Consolas"/>
              </a:rPr>
              <a:t>|</a:t>
            </a:r>
            <a:r>
              <a:rPr sz="2000" dirty="0">
                <a:latin typeface="Consolas"/>
                <a:cs typeface="Consolas"/>
              </a:rPr>
              <a:t> </a:t>
            </a:r>
            <a:r>
              <a:rPr sz="2000" spc="-5" dirty="0">
                <a:latin typeface="Symbol"/>
                <a:cs typeface="Symbol"/>
              </a:rPr>
              <a:t></a:t>
            </a:r>
            <a:r>
              <a:rPr sz="2000" dirty="0">
                <a:latin typeface="Times New Roman"/>
                <a:cs typeface="Times New Roman"/>
              </a:rPr>
              <a:t>	</a:t>
            </a:r>
            <a:r>
              <a:rPr sz="2000" spc="-5" dirty="0">
                <a:latin typeface="Consolas"/>
                <a:cs typeface="Consolas"/>
              </a:rPr>
              <a:t>1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36575" y="3603625"/>
            <a:ext cx="1185863" cy="1114425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355600" indent="-34290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  <a:tabLst>
                <a:tab pos="354965" algn="l"/>
                <a:tab pos="355600" algn="l"/>
              </a:tabLst>
              <a:defRPr/>
            </a:pPr>
            <a:r>
              <a:rPr sz="2400" dirty="0">
                <a:latin typeface="Tahoma"/>
                <a:cs typeface="Tahoma"/>
              </a:rPr>
              <a:t>So</a:t>
            </a:r>
            <a:r>
              <a:rPr sz="2400" spc="-110" dirty="0">
                <a:latin typeface="Tahoma"/>
                <a:cs typeface="Tahoma"/>
              </a:rPr>
              <a:t> </a:t>
            </a:r>
            <a:r>
              <a:rPr sz="2400" spc="-5" dirty="0">
                <a:latin typeface="Tahoma"/>
                <a:cs typeface="Tahoma"/>
              </a:rPr>
              <a:t>if:</a:t>
            </a:r>
            <a:endParaRPr sz="2400">
              <a:latin typeface="Tahoma"/>
              <a:cs typeface="Tahoma"/>
            </a:endParaRPr>
          </a:p>
          <a:p>
            <a:pPr marL="755650" lvl="1" indent="-285750" fontAlgn="auto">
              <a:spcBef>
                <a:spcPts val="400"/>
              </a:spcBef>
              <a:spcAft>
                <a:spcPts val="0"/>
              </a:spcAft>
              <a:buFont typeface="Arial"/>
              <a:buChar char="–"/>
              <a:tabLst>
                <a:tab pos="755015" algn="l"/>
                <a:tab pos="755650" algn="l"/>
              </a:tabLst>
              <a:defRPr/>
            </a:pPr>
            <a:r>
              <a:rPr sz="2000" i="1" spc="-5" dirty="0">
                <a:latin typeface="Consolas"/>
                <a:cs typeface="Consolas"/>
              </a:rPr>
              <a:t>p</a:t>
            </a:r>
            <a:r>
              <a:rPr sz="2000" i="1" spc="-100" dirty="0">
                <a:latin typeface="Consolas"/>
                <a:cs typeface="Consolas"/>
              </a:rPr>
              <a:t> </a:t>
            </a:r>
            <a:r>
              <a:rPr sz="2000" spc="-5" dirty="0">
                <a:latin typeface="Consolas"/>
                <a:cs typeface="Consolas"/>
              </a:rPr>
              <a:t>=</a:t>
            </a:r>
            <a:endParaRPr sz="2000">
              <a:latin typeface="Consolas"/>
              <a:cs typeface="Consolas"/>
            </a:endParaRPr>
          </a:p>
          <a:p>
            <a:pPr marL="755650" lvl="1" indent="-285750" fontAlgn="auto">
              <a:spcBef>
                <a:spcPts val="480"/>
              </a:spcBef>
              <a:spcAft>
                <a:spcPts val="0"/>
              </a:spcAft>
              <a:buFont typeface="Arial"/>
              <a:buChar char="–"/>
              <a:tabLst>
                <a:tab pos="755015" algn="l"/>
                <a:tab pos="755650" algn="l"/>
              </a:tabLst>
              <a:defRPr/>
            </a:pPr>
            <a:r>
              <a:rPr sz="2000" i="1" spc="-5" dirty="0">
                <a:latin typeface="Consolas"/>
                <a:cs typeface="Consolas"/>
              </a:rPr>
              <a:t>p</a:t>
            </a:r>
            <a:r>
              <a:rPr sz="2000" i="1" spc="-100" dirty="0">
                <a:latin typeface="Consolas"/>
                <a:cs typeface="Consolas"/>
              </a:rPr>
              <a:t> </a:t>
            </a:r>
            <a:r>
              <a:rPr sz="2000" spc="-5" dirty="0">
                <a:latin typeface="Consolas"/>
                <a:cs typeface="Consolas"/>
              </a:rPr>
              <a:t>=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70665" name="object 10"/>
          <p:cNvSpPr txBox="1">
            <a:spLocks noChangeArrowheads="1"/>
          </p:cNvSpPr>
          <p:nvPr/>
        </p:nvSpPr>
        <p:spPr bwMode="auto">
          <a:xfrm>
            <a:off x="1836738" y="3883025"/>
            <a:ext cx="712787" cy="874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marL="12700">
              <a:lnSpc>
                <a:spcPct val="120000"/>
              </a:lnSpc>
            </a:pPr>
            <a:r>
              <a:rPr lang="th-TH" sz="1300">
                <a:latin typeface="Consolas" pitchFamily="49" charset="0"/>
                <a:cs typeface="Consolas" pitchFamily="49" charset="0"/>
              </a:rPr>
              <a:t>ln(</a:t>
            </a:r>
            <a:r>
              <a:rPr lang="th-TH" sz="1300" i="1">
                <a:latin typeface="Consolas" pitchFamily="49" charset="0"/>
                <a:cs typeface="Consolas" pitchFamily="49" charset="0"/>
              </a:rPr>
              <a:t>n</a:t>
            </a:r>
            <a:r>
              <a:rPr lang="th-TH" sz="1300">
                <a:latin typeface="Consolas" pitchFamily="49" charset="0"/>
                <a:cs typeface="Consolas" pitchFamily="49" charset="0"/>
              </a:rPr>
              <a:t>)</a:t>
            </a:r>
            <a:r>
              <a:rPr lang="th-TH" sz="3000" i="1" baseline="-17000">
                <a:latin typeface="Consolas" pitchFamily="49" charset="0"/>
                <a:cs typeface="Consolas" pitchFamily="49" charset="0"/>
              </a:rPr>
              <a:t>/</a:t>
            </a:r>
            <a:r>
              <a:rPr lang="th-TH" sz="1900" i="1" baseline="-47000">
                <a:latin typeface="Consolas" pitchFamily="49" charset="0"/>
                <a:cs typeface="Consolas" pitchFamily="49" charset="0"/>
              </a:rPr>
              <a:t>n  </a:t>
            </a:r>
            <a:r>
              <a:rPr lang="th-TH" sz="1300">
                <a:latin typeface="Consolas" pitchFamily="49" charset="0"/>
                <a:cs typeface="Consolas" pitchFamily="49" charset="0"/>
              </a:rPr>
              <a:t>2ln(</a:t>
            </a:r>
            <a:r>
              <a:rPr lang="th-TH" sz="1300" i="1">
                <a:latin typeface="Consolas" pitchFamily="49" charset="0"/>
                <a:cs typeface="Consolas" pitchFamily="49" charset="0"/>
              </a:rPr>
              <a:t>n</a:t>
            </a:r>
            <a:r>
              <a:rPr lang="th-TH" sz="1300">
                <a:latin typeface="Consolas" pitchFamily="49" charset="0"/>
                <a:cs typeface="Consolas" pitchFamily="49" charset="0"/>
              </a:rPr>
              <a:t>)</a:t>
            </a:r>
            <a:r>
              <a:rPr lang="th-TH" sz="3000" i="1" baseline="-17000">
                <a:latin typeface="Consolas" pitchFamily="49" charset="0"/>
                <a:cs typeface="Consolas" pitchFamily="49" charset="0"/>
              </a:rPr>
              <a:t>/</a:t>
            </a:r>
            <a:r>
              <a:rPr lang="th-TH" sz="1900" i="1" baseline="-47000">
                <a:latin typeface="Consolas" pitchFamily="49" charset="0"/>
                <a:cs typeface="Consolas" pitchFamily="49" charset="0"/>
              </a:rPr>
              <a:t>n</a:t>
            </a:r>
            <a:endParaRPr lang="th-TH" sz="1900" baseline="-4700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279775" y="4384675"/>
            <a:ext cx="1303338" cy="333375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2000" spc="-5" dirty="0">
                <a:latin typeface="Tahoma"/>
                <a:cs typeface="Tahoma"/>
              </a:rPr>
              <a:t>then </a:t>
            </a:r>
            <a:r>
              <a:rPr sz="2000" spc="-5" dirty="0">
                <a:latin typeface="Consolas"/>
                <a:cs typeface="Consolas"/>
              </a:rPr>
              <a:t>|</a:t>
            </a:r>
            <a:r>
              <a:rPr sz="2000" i="1" spc="-5" dirty="0">
                <a:latin typeface="Consolas"/>
                <a:cs typeface="Consolas"/>
              </a:rPr>
              <a:t>I</a:t>
            </a:r>
            <a:r>
              <a:rPr sz="2000" spc="-5" dirty="0">
                <a:latin typeface="Consolas"/>
                <a:cs typeface="Consolas"/>
              </a:rPr>
              <a:t>|</a:t>
            </a:r>
            <a:r>
              <a:rPr sz="2000" spc="-75" dirty="0">
                <a:latin typeface="Consolas"/>
                <a:cs typeface="Consolas"/>
              </a:rPr>
              <a:t> </a:t>
            </a:r>
            <a:r>
              <a:rPr sz="2000" spc="-5" dirty="0">
                <a:latin typeface="Symbol"/>
                <a:cs typeface="Symbol"/>
              </a:rPr>
              <a:t></a:t>
            </a:r>
            <a:endParaRPr sz="2000">
              <a:latin typeface="Symbol"/>
              <a:cs typeface="Symbo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697413" y="4308475"/>
            <a:ext cx="246062" cy="449263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300" spc="-325" dirty="0">
                <a:latin typeface="Consolas"/>
                <a:cs typeface="Consolas"/>
              </a:rPr>
              <a:t>1</a:t>
            </a:r>
            <a:r>
              <a:rPr sz="3000" i="1" spc="-757" baseline="-16666" dirty="0">
                <a:latin typeface="Consolas"/>
                <a:cs typeface="Consolas"/>
              </a:rPr>
              <a:t>/</a:t>
            </a:r>
            <a:r>
              <a:rPr sz="1950" i="1" spc="22" baseline="-47008" dirty="0">
                <a:latin typeface="Consolas"/>
                <a:cs typeface="Consolas"/>
              </a:rPr>
              <a:t>n</a:t>
            </a:r>
            <a:endParaRPr sz="1950" baseline="-47008">
              <a:latin typeface="Consolas"/>
              <a:cs typeface="Consola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057775" y="4384675"/>
            <a:ext cx="446088" cy="333375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2000" spc="-5" dirty="0">
                <a:latin typeface="Consolas"/>
                <a:cs typeface="Consolas"/>
              </a:rPr>
              <a:t>→</a:t>
            </a:r>
            <a:r>
              <a:rPr sz="2000" spc="-95" dirty="0">
                <a:latin typeface="Consolas"/>
                <a:cs typeface="Consolas"/>
              </a:rPr>
              <a:t> </a:t>
            </a:r>
            <a:r>
              <a:rPr sz="2000" spc="-5" dirty="0">
                <a:latin typeface="Consolas"/>
                <a:cs typeface="Consolas"/>
              </a:rPr>
              <a:t>0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022975" y="4384675"/>
            <a:ext cx="1047750" cy="333375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2000" spc="-5" dirty="0">
                <a:latin typeface="Tahoma"/>
                <a:cs typeface="Tahoma"/>
              </a:rPr>
              <a:t>as </a:t>
            </a:r>
            <a:r>
              <a:rPr sz="2000" i="1" spc="-5" dirty="0">
                <a:latin typeface="Consolas"/>
                <a:cs typeface="Consolas"/>
              </a:rPr>
              <a:t>n </a:t>
            </a:r>
            <a:r>
              <a:rPr sz="2000" spc="-5" dirty="0">
                <a:latin typeface="Consolas"/>
                <a:cs typeface="Consolas"/>
              </a:rPr>
              <a:t>→</a:t>
            </a:r>
            <a:r>
              <a:rPr sz="2000" spc="-90" dirty="0">
                <a:latin typeface="Consolas"/>
                <a:cs typeface="Consolas"/>
              </a:rPr>
              <a:t> </a:t>
            </a:r>
            <a:r>
              <a:rPr sz="2000" spc="-5" dirty="0">
                <a:latin typeface="Consolas"/>
                <a:cs typeface="Consolas"/>
              </a:rPr>
              <a:t>∞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70670" name="object 15"/>
          <p:cNvSpPr>
            <a:spLocks noChangeArrowheads="1"/>
          </p:cNvSpPr>
          <p:nvPr/>
        </p:nvSpPr>
        <p:spPr bwMode="auto">
          <a:xfrm>
            <a:off x="258763" y="254000"/>
            <a:ext cx="6654800" cy="754063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marL="93980" eaLnBrk="1" fontAlgn="auto" hangingPunct="1">
              <a:lnSpc>
                <a:spcPts val="4315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/>
              <a:t>Case of No Isolated</a:t>
            </a:r>
            <a:r>
              <a:rPr spc="-85" dirty="0"/>
              <a:t> </a:t>
            </a:r>
            <a:r>
              <a:rPr spc="-5" dirty="0"/>
              <a:t>Nodes</a:t>
            </a:r>
          </a:p>
        </p:txBody>
      </p:sp>
      <p:sp>
        <p:nvSpPr>
          <p:cNvPr id="17" name="object 17"/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marL="12700" fontAlgn="auto">
              <a:lnSpc>
                <a:spcPts val="113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>
                <a:latin typeface="Tahoma"/>
                <a:cs typeface="Tahoma"/>
              </a:rPr>
              <a:t>Lecture 3: Random</a:t>
            </a:r>
            <a:r>
              <a:rPr spc="-65" dirty="0">
                <a:latin typeface="Tahoma"/>
                <a:cs typeface="Tahoma"/>
              </a:rPr>
              <a:t> </a:t>
            </a:r>
            <a:r>
              <a:rPr spc="-5" dirty="0">
                <a:latin typeface="Tahoma"/>
                <a:cs typeface="Tahoma"/>
              </a:rPr>
              <a:t>Graphs</a:t>
            </a:r>
          </a:p>
        </p:txBody>
      </p:sp>
      <p:sp>
        <p:nvSpPr>
          <p:cNvPr id="70673" name="object 18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marL="25400"/>
            <a:fld id="{0D6B229F-CDFA-4628-8552-58045857A6C4}" type="slidenum">
              <a:rPr lang="en-US" smtClean="0"/>
              <a:pPr marL="25400"/>
              <a:t>39</a:t>
            </a:fld>
            <a:endParaRPr lang="th-TH" smtClean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object 2"/>
          <p:cNvSpPr>
            <a:spLocks/>
          </p:cNvSpPr>
          <p:nvPr/>
        </p:nvSpPr>
        <p:spPr bwMode="auto">
          <a:xfrm>
            <a:off x="468313" y="1000125"/>
            <a:ext cx="8208962" cy="0"/>
          </a:xfrm>
          <a:custGeom>
            <a:avLst/>
            <a:gdLst>
              <a:gd name="T0" fmla="*/ 0 w 8209280"/>
              <a:gd name="T1" fmla="*/ 8208590 w 8209280"/>
              <a:gd name="T2" fmla="*/ 0 60000 65536"/>
              <a:gd name="T3" fmla="*/ 0 60000 65536"/>
              <a:gd name="T4" fmla="*/ 0 w 8209280"/>
              <a:gd name="T5" fmla="*/ 8209280 w 8209280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T4" t="0" r="T5" b="0"/>
            <a:pathLst>
              <a:path w="8209280">
                <a:moveTo>
                  <a:pt x="0" y="0"/>
                </a:moveTo>
                <a:lnTo>
                  <a:pt x="8208911" y="0"/>
                </a:lnTo>
              </a:path>
            </a:pathLst>
          </a:custGeom>
          <a:noFill/>
          <a:ln w="38100">
            <a:solidFill>
              <a:srgbClr val="6699FF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2290" name="object 3"/>
          <p:cNvSpPr>
            <a:spLocks noChangeArrowheads="1"/>
          </p:cNvSpPr>
          <p:nvPr/>
        </p:nvSpPr>
        <p:spPr bwMode="auto">
          <a:xfrm>
            <a:off x="180975" y="6383338"/>
            <a:ext cx="1441450" cy="328612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2291" name="object 4"/>
          <p:cNvSpPr>
            <a:spLocks noChangeArrowheads="1"/>
          </p:cNvSpPr>
          <p:nvPr/>
        </p:nvSpPr>
        <p:spPr bwMode="auto">
          <a:xfrm>
            <a:off x="1693863" y="6383338"/>
            <a:ext cx="1147762" cy="379412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36575" y="1116013"/>
            <a:ext cx="5286375" cy="161925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355600" indent="-34290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  <a:tabLst>
                <a:tab pos="354965" algn="l"/>
                <a:tab pos="355600" algn="l"/>
              </a:tabLst>
              <a:defRPr/>
            </a:pPr>
            <a:r>
              <a:rPr sz="2400" spc="-5" dirty="0">
                <a:latin typeface="Tahoma"/>
                <a:cs typeface="Tahoma"/>
              </a:rPr>
              <a:t>NetLogo</a:t>
            </a:r>
            <a:r>
              <a:rPr sz="2400" spc="-65" dirty="0">
                <a:latin typeface="Tahoma"/>
                <a:cs typeface="Tahoma"/>
              </a:rPr>
              <a:t> </a:t>
            </a:r>
            <a:r>
              <a:rPr sz="2400" spc="-5" dirty="0">
                <a:latin typeface="Tahoma"/>
                <a:cs typeface="Tahoma"/>
              </a:rPr>
              <a:t>website:</a:t>
            </a:r>
            <a:endParaRPr sz="2400">
              <a:latin typeface="Tahoma"/>
              <a:cs typeface="Tahoma"/>
            </a:endParaRPr>
          </a:p>
          <a:p>
            <a:pPr marL="469900" fontAlgn="auto">
              <a:spcBef>
                <a:spcPts val="480"/>
              </a:spcBef>
              <a:spcAft>
                <a:spcPts val="0"/>
              </a:spcAft>
              <a:defRPr/>
            </a:pPr>
            <a:r>
              <a:rPr sz="2000" u="heavy" spc="-5" dirty="0">
                <a:solidFill>
                  <a:srgbClr val="0000FF"/>
                </a:solidFill>
                <a:latin typeface="Tahoma"/>
                <a:cs typeface="Tahoma"/>
                <a:hlinkClick r:id="rId4"/>
              </a:rPr>
              <a:t>http://ccl.northwestern.edu/netlogo/</a:t>
            </a:r>
            <a:endParaRPr sz="2000">
              <a:latin typeface="Tahoma"/>
              <a:cs typeface="Tahom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sz="2000">
              <a:latin typeface="Times New Roman"/>
              <a:cs typeface="Times New Roman"/>
            </a:endParaRPr>
          </a:p>
          <a:p>
            <a:pPr marL="355600" indent="-342900" fontAlgn="auto">
              <a:spcBef>
                <a:spcPts val="1725"/>
              </a:spcBef>
              <a:spcAft>
                <a:spcPts val="0"/>
              </a:spcAft>
              <a:buFont typeface="Arial"/>
              <a:buChar char="•"/>
              <a:tabLst>
                <a:tab pos="354965" algn="l"/>
                <a:tab pos="355600" algn="l"/>
              </a:tabLst>
              <a:defRPr/>
            </a:pPr>
            <a:r>
              <a:rPr sz="2400" spc="-5" dirty="0">
                <a:latin typeface="Tahoma"/>
                <a:cs typeface="Tahoma"/>
              </a:rPr>
              <a:t>Models specified in the class</a:t>
            </a:r>
            <a:r>
              <a:rPr sz="2400" spc="10" dirty="0">
                <a:latin typeface="Tahoma"/>
                <a:cs typeface="Tahoma"/>
              </a:rPr>
              <a:t> </a:t>
            </a:r>
            <a:r>
              <a:rPr sz="2400" spc="-5" dirty="0">
                <a:latin typeface="Tahoma"/>
                <a:cs typeface="Tahoma"/>
              </a:rPr>
              <a:t>website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12293" name="object 6"/>
          <p:cNvSpPr>
            <a:spLocks noChangeArrowheads="1"/>
          </p:cNvSpPr>
          <p:nvPr/>
        </p:nvSpPr>
        <p:spPr bwMode="auto">
          <a:xfrm>
            <a:off x="258763" y="254000"/>
            <a:ext cx="3776662" cy="754063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2294" name="object 7"/>
          <p:cNvSpPr>
            <a:spLocks noChangeArrowheads="1"/>
          </p:cNvSpPr>
          <p:nvPr/>
        </p:nvSpPr>
        <p:spPr bwMode="auto">
          <a:xfrm>
            <a:off x="3417888" y="254000"/>
            <a:ext cx="2543175" cy="754063"/>
          </a:xfrm>
          <a:prstGeom prst="rect">
            <a:avLst/>
          </a:prstGeom>
          <a:blipFill dpi="0" rotWithShape="1">
            <a:blip r:embed="rId6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marL="93980" eaLnBrk="1" fontAlgn="auto" hangingPunct="1">
              <a:lnSpc>
                <a:spcPts val="4315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/>
              <a:t>Downloading</a:t>
            </a:r>
            <a:r>
              <a:rPr spc="-95" dirty="0"/>
              <a:t> </a:t>
            </a:r>
            <a:r>
              <a:rPr spc="-5" dirty="0"/>
              <a:t>NetLogo</a:t>
            </a:r>
          </a:p>
        </p:txBody>
      </p:sp>
      <p:sp>
        <p:nvSpPr>
          <p:cNvPr id="9" name="object 9"/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marL="12700" fontAlgn="auto">
              <a:lnSpc>
                <a:spcPts val="113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>
                <a:latin typeface="Tahoma"/>
                <a:cs typeface="Tahoma"/>
              </a:rPr>
              <a:t>Lecture 3: Random</a:t>
            </a:r>
            <a:r>
              <a:rPr spc="-65" dirty="0">
                <a:latin typeface="Tahoma"/>
                <a:cs typeface="Tahoma"/>
              </a:rPr>
              <a:t> </a:t>
            </a:r>
            <a:r>
              <a:rPr spc="-5" dirty="0">
                <a:latin typeface="Tahoma"/>
                <a:cs typeface="Tahoma"/>
              </a:rPr>
              <a:t>Graphs</a:t>
            </a:r>
          </a:p>
        </p:txBody>
      </p:sp>
      <p:sp>
        <p:nvSpPr>
          <p:cNvPr id="12297" name="object 10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marL="65088"/>
            <a:fld id="{8569EDD9-C9FF-4AE6-A6E6-A1280F32F2F2}" type="slidenum">
              <a:rPr lang="en-US" smtClean="0"/>
              <a:pPr marL="65088"/>
              <a:t>4</a:t>
            </a:fld>
            <a:endParaRPr lang="th-TH" smtClean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1" name="object 2"/>
          <p:cNvSpPr>
            <a:spLocks/>
          </p:cNvSpPr>
          <p:nvPr/>
        </p:nvSpPr>
        <p:spPr bwMode="auto">
          <a:xfrm>
            <a:off x="468313" y="1000125"/>
            <a:ext cx="8208962" cy="0"/>
          </a:xfrm>
          <a:custGeom>
            <a:avLst/>
            <a:gdLst>
              <a:gd name="T0" fmla="*/ 0 w 8209280"/>
              <a:gd name="T1" fmla="*/ 8208590 w 8209280"/>
              <a:gd name="T2" fmla="*/ 0 60000 65536"/>
              <a:gd name="T3" fmla="*/ 0 60000 65536"/>
              <a:gd name="T4" fmla="*/ 0 w 8209280"/>
              <a:gd name="T5" fmla="*/ 8209280 w 8209280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T4" t="0" r="T5" b="0"/>
            <a:pathLst>
              <a:path w="8209280">
                <a:moveTo>
                  <a:pt x="0" y="0"/>
                </a:moveTo>
                <a:lnTo>
                  <a:pt x="8208911" y="0"/>
                </a:lnTo>
              </a:path>
            </a:pathLst>
          </a:custGeom>
          <a:noFill/>
          <a:ln w="38100">
            <a:solidFill>
              <a:srgbClr val="6699FF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71682" name="object 3"/>
          <p:cNvSpPr>
            <a:spLocks noChangeArrowheads="1"/>
          </p:cNvSpPr>
          <p:nvPr/>
        </p:nvSpPr>
        <p:spPr bwMode="auto">
          <a:xfrm>
            <a:off x="180975" y="6383338"/>
            <a:ext cx="1441450" cy="328612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71683" name="object 4"/>
          <p:cNvSpPr>
            <a:spLocks noChangeArrowheads="1"/>
          </p:cNvSpPr>
          <p:nvPr/>
        </p:nvSpPr>
        <p:spPr bwMode="auto">
          <a:xfrm>
            <a:off x="1693863" y="6383338"/>
            <a:ext cx="1147762" cy="379412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71684" name="object 5"/>
          <p:cNvSpPr>
            <a:spLocks noChangeArrowheads="1"/>
          </p:cNvSpPr>
          <p:nvPr/>
        </p:nvSpPr>
        <p:spPr bwMode="auto">
          <a:xfrm>
            <a:off x="258763" y="254000"/>
            <a:ext cx="7339012" cy="754063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marL="93980" eaLnBrk="1" fontAlgn="auto" hangingPunct="1">
              <a:lnSpc>
                <a:spcPts val="4315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/>
              <a:t>Evolution of </a:t>
            </a:r>
            <a:r>
              <a:rPr dirty="0"/>
              <a:t>a </a:t>
            </a:r>
            <a:r>
              <a:rPr spc="-5" dirty="0"/>
              <a:t>Random</a:t>
            </a:r>
            <a:r>
              <a:rPr spc="-80" dirty="0"/>
              <a:t> </a:t>
            </a:r>
            <a:r>
              <a:rPr spc="-5" dirty="0"/>
              <a:t>Graph</a:t>
            </a:r>
          </a:p>
        </p:txBody>
      </p:sp>
      <p:sp>
        <p:nvSpPr>
          <p:cNvPr id="71686" name="object 7"/>
          <p:cNvSpPr>
            <a:spLocks noChangeArrowheads="1"/>
          </p:cNvSpPr>
          <p:nvPr/>
        </p:nvSpPr>
        <p:spPr bwMode="auto">
          <a:xfrm>
            <a:off x="1168400" y="1090613"/>
            <a:ext cx="1809750" cy="549275"/>
          </a:xfrm>
          <a:prstGeom prst="rect">
            <a:avLst/>
          </a:prstGeom>
          <a:blipFill dpi="0" rotWithShape="1">
            <a:blip r:embed="rId6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71687" name="object 8"/>
          <p:cNvSpPr>
            <a:spLocks noChangeArrowheads="1"/>
          </p:cNvSpPr>
          <p:nvPr/>
        </p:nvSpPr>
        <p:spPr bwMode="auto">
          <a:xfrm>
            <a:off x="1214438" y="1117600"/>
            <a:ext cx="1714500" cy="454025"/>
          </a:xfrm>
          <a:prstGeom prst="rect">
            <a:avLst/>
          </a:prstGeom>
          <a:blipFill dpi="0" rotWithShape="1">
            <a:blip r:embed="rId7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71688" name="object 9"/>
          <p:cNvSpPr>
            <a:spLocks/>
          </p:cNvSpPr>
          <p:nvPr/>
        </p:nvSpPr>
        <p:spPr bwMode="auto">
          <a:xfrm>
            <a:off x="1214438" y="1117600"/>
            <a:ext cx="1714500" cy="454025"/>
          </a:xfrm>
          <a:custGeom>
            <a:avLst/>
            <a:gdLst>
              <a:gd name="T0" fmla="*/ 1714512 w 1714500"/>
              <a:gd name="T1" fmla="*/ 0 h 454659"/>
              <a:gd name="T2" fmla="*/ 1714512 w 1714500"/>
              <a:gd name="T3" fmla="*/ 291439 h 454659"/>
              <a:gd name="T4" fmla="*/ 857262 w 1714500"/>
              <a:gd name="T5" fmla="*/ 453911 h 454659"/>
              <a:gd name="T6" fmla="*/ 0 w 1714500"/>
              <a:gd name="T7" fmla="*/ 291439 h 454659"/>
              <a:gd name="T8" fmla="*/ 0 w 1714500"/>
              <a:gd name="T9" fmla="*/ 0 h 454659"/>
              <a:gd name="T10" fmla="*/ 1714512 w 1714500"/>
              <a:gd name="T11" fmla="*/ 0 h 454659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714500"/>
              <a:gd name="T19" fmla="*/ 0 h 454659"/>
              <a:gd name="T20" fmla="*/ 1714500 w 1714500"/>
              <a:gd name="T21" fmla="*/ 454659 h 454659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714500" h="454659">
                <a:moveTo>
                  <a:pt x="1714512" y="0"/>
                </a:moveTo>
                <a:lnTo>
                  <a:pt x="1714512" y="291846"/>
                </a:lnTo>
                <a:lnTo>
                  <a:pt x="857262" y="454545"/>
                </a:lnTo>
                <a:lnTo>
                  <a:pt x="0" y="291846"/>
                </a:lnTo>
                <a:lnTo>
                  <a:pt x="0" y="0"/>
                </a:lnTo>
                <a:lnTo>
                  <a:pt x="1714512" y="0"/>
                </a:lnTo>
                <a:close/>
              </a:path>
            </a:pathLst>
          </a:custGeom>
          <a:noFill/>
          <a:ln w="12700">
            <a:solidFill>
              <a:srgbClr val="46AAC5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71689" name="object 10"/>
          <p:cNvSpPr>
            <a:spLocks noChangeArrowheads="1"/>
          </p:cNvSpPr>
          <p:nvPr/>
        </p:nvSpPr>
        <p:spPr bwMode="auto">
          <a:xfrm>
            <a:off x="1168400" y="1401763"/>
            <a:ext cx="1809750" cy="809625"/>
          </a:xfrm>
          <a:prstGeom prst="rect">
            <a:avLst/>
          </a:prstGeom>
          <a:blipFill dpi="0" rotWithShape="1">
            <a:blip r:embed="rId8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71690" name="object 11"/>
          <p:cNvSpPr>
            <a:spLocks noChangeArrowheads="1"/>
          </p:cNvSpPr>
          <p:nvPr/>
        </p:nvSpPr>
        <p:spPr bwMode="auto">
          <a:xfrm>
            <a:off x="1214438" y="1428750"/>
            <a:ext cx="1714500" cy="714375"/>
          </a:xfrm>
          <a:prstGeom prst="rect">
            <a:avLst/>
          </a:prstGeom>
          <a:blipFill dpi="0" rotWithShape="1">
            <a:blip r:embed="rId9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71691" name="object 12"/>
          <p:cNvSpPr>
            <a:spLocks/>
          </p:cNvSpPr>
          <p:nvPr/>
        </p:nvSpPr>
        <p:spPr bwMode="auto">
          <a:xfrm>
            <a:off x="1214438" y="1428750"/>
            <a:ext cx="1714500" cy="714375"/>
          </a:xfrm>
          <a:custGeom>
            <a:avLst/>
            <a:gdLst>
              <a:gd name="T0" fmla="*/ 1714512 w 1714500"/>
              <a:gd name="T1" fmla="*/ 0 h 714375"/>
              <a:gd name="T2" fmla="*/ 1714512 w 1714500"/>
              <a:gd name="T3" fmla="*/ 546455 h 714375"/>
              <a:gd name="T4" fmla="*/ 857262 w 1714500"/>
              <a:gd name="T5" fmla="*/ 714286 h 714375"/>
              <a:gd name="T6" fmla="*/ 0 w 1714500"/>
              <a:gd name="T7" fmla="*/ 546455 h 714375"/>
              <a:gd name="T8" fmla="*/ 0 w 1714500"/>
              <a:gd name="T9" fmla="*/ 0 h 714375"/>
              <a:gd name="T10" fmla="*/ 857262 w 1714500"/>
              <a:gd name="T11" fmla="*/ 167830 h 714375"/>
              <a:gd name="T12" fmla="*/ 1714512 w 1714500"/>
              <a:gd name="T13" fmla="*/ 0 h 714375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714500"/>
              <a:gd name="T22" fmla="*/ 0 h 714375"/>
              <a:gd name="T23" fmla="*/ 1714500 w 1714500"/>
              <a:gd name="T24" fmla="*/ 714375 h 714375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714500" h="714375">
                <a:moveTo>
                  <a:pt x="1714512" y="0"/>
                </a:moveTo>
                <a:lnTo>
                  <a:pt x="1714512" y="546455"/>
                </a:lnTo>
                <a:lnTo>
                  <a:pt x="857262" y="714286"/>
                </a:lnTo>
                <a:lnTo>
                  <a:pt x="0" y="546455"/>
                </a:lnTo>
                <a:lnTo>
                  <a:pt x="0" y="0"/>
                </a:lnTo>
                <a:lnTo>
                  <a:pt x="857262" y="167830"/>
                </a:lnTo>
                <a:lnTo>
                  <a:pt x="1714512" y="0"/>
                </a:lnTo>
                <a:close/>
              </a:path>
            </a:pathLst>
          </a:custGeom>
          <a:noFill/>
          <a:ln w="12700">
            <a:solidFill>
              <a:srgbClr val="46AAC5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71692" name="object 13"/>
          <p:cNvSpPr>
            <a:spLocks noChangeArrowheads="1"/>
          </p:cNvSpPr>
          <p:nvPr/>
        </p:nvSpPr>
        <p:spPr bwMode="auto">
          <a:xfrm>
            <a:off x="1168400" y="1973263"/>
            <a:ext cx="1809750" cy="809625"/>
          </a:xfrm>
          <a:prstGeom prst="rect">
            <a:avLst/>
          </a:prstGeom>
          <a:blipFill dpi="0" rotWithShape="1">
            <a:blip r:embed="rId8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71693" name="object 14"/>
          <p:cNvSpPr>
            <a:spLocks noChangeArrowheads="1"/>
          </p:cNvSpPr>
          <p:nvPr/>
        </p:nvSpPr>
        <p:spPr bwMode="auto">
          <a:xfrm>
            <a:off x="1214438" y="2000250"/>
            <a:ext cx="1714500" cy="714375"/>
          </a:xfrm>
          <a:prstGeom prst="rect">
            <a:avLst/>
          </a:prstGeom>
          <a:blipFill dpi="0" rotWithShape="1">
            <a:blip r:embed="rId9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71694" name="object 15"/>
          <p:cNvSpPr>
            <a:spLocks/>
          </p:cNvSpPr>
          <p:nvPr/>
        </p:nvSpPr>
        <p:spPr bwMode="auto">
          <a:xfrm>
            <a:off x="1214438" y="2000250"/>
            <a:ext cx="1714500" cy="714375"/>
          </a:xfrm>
          <a:custGeom>
            <a:avLst/>
            <a:gdLst>
              <a:gd name="T0" fmla="*/ 1714512 w 1714500"/>
              <a:gd name="T1" fmla="*/ 0 h 714375"/>
              <a:gd name="T2" fmla="*/ 1714512 w 1714500"/>
              <a:gd name="T3" fmla="*/ 546455 h 714375"/>
              <a:gd name="T4" fmla="*/ 857262 w 1714500"/>
              <a:gd name="T5" fmla="*/ 714286 h 714375"/>
              <a:gd name="T6" fmla="*/ 0 w 1714500"/>
              <a:gd name="T7" fmla="*/ 546455 h 714375"/>
              <a:gd name="T8" fmla="*/ 0 w 1714500"/>
              <a:gd name="T9" fmla="*/ 0 h 714375"/>
              <a:gd name="T10" fmla="*/ 857262 w 1714500"/>
              <a:gd name="T11" fmla="*/ 167830 h 714375"/>
              <a:gd name="T12" fmla="*/ 1714512 w 1714500"/>
              <a:gd name="T13" fmla="*/ 0 h 714375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714500"/>
              <a:gd name="T22" fmla="*/ 0 h 714375"/>
              <a:gd name="T23" fmla="*/ 1714500 w 1714500"/>
              <a:gd name="T24" fmla="*/ 714375 h 714375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714500" h="714375">
                <a:moveTo>
                  <a:pt x="1714512" y="0"/>
                </a:moveTo>
                <a:lnTo>
                  <a:pt x="1714512" y="546455"/>
                </a:lnTo>
                <a:lnTo>
                  <a:pt x="857262" y="714286"/>
                </a:lnTo>
                <a:lnTo>
                  <a:pt x="0" y="546455"/>
                </a:lnTo>
                <a:lnTo>
                  <a:pt x="0" y="0"/>
                </a:lnTo>
                <a:lnTo>
                  <a:pt x="857262" y="167830"/>
                </a:lnTo>
                <a:lnTo>
                  <a:pt x="1714512" y="0"/>
                </a:lnTo>
                <a:close/>
              </a:path>
            </a:pathLst>
          </a:custGeom>
          <a:noFill/>
          <a:ln w="12700">
            <a:solidFill>
              <a:srgbClr val="46AAC5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71695" name="object 16"/>
          <p:cNvSpPr>
            <a:spLocks noChangeArrowheads="1"/>
          </p:cNvSpPr>
          <p:nvPr/>
        </p:nvSpPr>
        <p:spPr bwMode="auto">
          <a:xfrm>
            <a:off x="1168400" y="2544763"/>
            <a:ext cx="1809750" cy="809625"/>
          </a:xfrm>
          <a:prstGeom prst="rect">
            <a:avLst/>
          </a:prstGeom>
          <a:blipFill dpi="0" rotWithShape="1">
            <a:blip r:embed="rId8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71696" name="object 17"/>
          <p:cNvSpPr>
            <a:spLocks noChangeArrowheads="1"/>
          </p:cNvSpPr>
          <p:nvPr/>
        </p:nvSpPr>
        <p:spPr bwMode="auto">
          <a:xfrm>
            <a:off x="1214438" y="2571750"/>
            <a:ext cx="1714500" cy="714375"/>
          </a:xfrm>
          <a:prstGeom prst="rect">
            <a:avLst/>
          </a:prstGeom>
          <a:blipFill dpi="0" rotWithShape="1">
            <a:blip r:embed="rId9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71697" name="object 18"/>
          <p:cNvSpPr>
            <a:spLocks/>
          </p:cNvSpPr>
          <p:nvPr/>
        </p:nvSpPr>
        <p:spPr bwMode="auto">
          <a:xfrm>
            <a:off x="1214438" y="2571750"/>
            <a:ext cx="1714500" cy="714375"/>
          </a:xfrm>
          <a:custGeom>
            <a:avLst/>
            <a:gdLst>
              <a:gd name="T0" fmla="*/ 1714512 w 1714500"/>
              <a:gd name="T1" fmla="*/ 0 h 714375"/>
              <a:gd name="T2" fmla="*/ 1714512 w 1714500"/>
              <a:gd name="T3" fmla="*/ 546455 h 714375"/>
              <a:gd name="T4" fmla="*/ 857262 w 1714500"/>
              <a:gd name="T5" fmla="*/ 714286 h 714375"/>
              <a:gd name="T6" fmla="*/ 0 w 1714500"/>
              <a:gd name="T7" fmla="*/ 546455 h 714375"/>
              <a:gd name="T8" fmla="*/ 0 w 1714500"/>
              <a:gd name="T9" fmla="*/ 0 h 714375"/>
              <a:gd name="T10" fmla="*/ 857262 w 1714500"/>
              <a:gd name="T11" fmla="*/ 167830 h 714375"/>
              <a:gd name="T12" fmla="*/ 1714512 w 1714500"/>
              <a:gd name="T13" fmla="*/ 0 h 714375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714500"/>
              <a:gd name="T22" fmla="*/ 0 h 714375"/>
              <a:gd name="T23" fmla="*/ 1714500 w 1714500"/>
              <a:gd name="T24" fmla="*/ 714375 h 714375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714500" h="714375">
                <a:moveTo>
                  <a:pt x="1714512" y="0"/>
                </a:moveTo>
                <a:lnTo>
                  <a:pt x="1714512" y="546455"/>
                </a:lnTo>
                <a:lnTo>
                  <a:pt x="857262" y="714286"/>
                </a:lnTo>
                <a:lnTo>
                  <a:pt x="0" y="546455"/>
                </a:lnTo>
                <a:lnTo>
                  <a:pt x="0" y="0"/>
                </a:lnTo>
                <a:lnTo>
                  <a:pt x="857262" y="167830"/>
                </a:lnTo>
                <a:lnTo>
                  <a:pt x="1714512" y="0"/>
                </a:lnTo>
                <a:close/>
              </a:path>
            </a:pathLst>
          </a:custGeom>
          <a:noFill/>
          <a:ln w="12700">
            <a:solidFill>
              <a:srgbClr val="46AAC5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71698" name="object 19"/>
          <p:cNvSpPr>
            <a:spLocks noChangeArrowheads="1"/>
          </p:cNvSpPr>
          <p:nvPr/>
        </p:nvSpPr>
        <p:spPr bwMode="auto">
          <a:xfrm>
            <a:off x="1168400" y="3116263"/>
            <a:ext cx="1809750" cy="809625"/>
          </a:xfrm>
          <a:prstGeom prst="rect">
            <a:avLst/>
          </a:prstGeom>
          <a:blipFill dpi="0" rotWithShape="1">
            <a:blip r:embed="rId10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71699" name="object 20"/>
          <p:cNvSpPr>
            <a:spLocks noChangeArrowheads="1"/>
          </p:cNvSpPr>
          <p:nvPr/>
        </p:nvSpPr>
        <p:spPr bwMode="auto">
          <a:xfrm>
            <a:off x="1214438" y="3143250"/>
            <a:ext cx="1714500" cy="714375"/>
          </a:xfrm>
          <a:prstGeom prst="rect">
            <a:avLst/>
          </a:prstGeom>
          <a:blipFill dpi="0" rotWithShape="1">
            <a:blip r:embed="rId9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71700" name="object 21"/>
          <p:cNvSpPr>
            <a:spLocks/>
          </p:cNvSpPr>
          <p:nvPr/>
        </p:nvSpPr>
        <p:spPr bwMode="auto">
          <a:xfrm>
            <a:off x="1214438" y="3143250"/>
            <a:ext cx="1714500" cy="714375"/>
          </a:xfrm>
          <a:custGeom>
            <a:avLst/>
            <a:gdLst>
              <a:gd name="T0" fmla="*/ 1714512 w 1714500"/>
              <a:gd name="T1" fmla="*/ 0 h 714375"/>
              <a:gd name="T2" fmla="*/ 1714512 w 1714500"/>
              <a:gd name="T3" fmla="*/ 546455 h 714375"/>
              <a:gd name="T4" fmla="*/ 857262 w 1714500"/>
              <a:gd name="T5" fmla="*/ 714286 h 714375"/>
              <a:gd name="T6" fmla="*/ 0 w 1714500"/>
              <a:gd name="T7" fmla="*/ 546455 h 714375"/>
              <a:gd name="T8" fmla="*/ 0 w 1714500"/>
              <a:gd name="T9" fmla="*/ 0 h 714375"/>
              <a:gd name="T10" fmla="*/ 857262 w 1714500"/>
              <a:gd name="T11" fmla="*/ 167830 h 714375"/>
              <a:gd name="T12" fmla="*/ 1714512 w 1714500"/>
              <a:gd name="T13" fmla="*/ 0 h 714375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714500"/>
              <a:gd name="T22" fmla="*/ 0 h 714375"/>
              <a:gd name="T23" fmla="*/ 1714500 w 1714500"/>
              <a:gd name="T24" fmla="*/ 714375 h 714375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714500" h="714375">
                <a:moveTo>
                  <a:pt x="1714512" y="0"/>
                </a:moveTo>
                <a:lnTo>
                  <a:pt x="1714512" y="546455"/>
                </a:lnTo>
                <a:lnTo>
                  <a:pt x="857262" y="714286"/>
                </a:lnTo>
                <a:lnTo>
                  <a:pt x="0" y="546455"/>
                </a:lnTo>
                <a:lnTo>
                  <a:pt x="0" y="0"/>
                </a:lnTo>
                <a:lnTo>
                  <a:pt x="857262" y="167830"/>
                </a:lnTo>
                <a:lnTo>
                  <a:pt x="1714512" y="0"/>
                </a:lnTo>
                <a:close/>
              </a:path>
            </a:pathLst>
          </a:custGeom>
          <a:noFill/>
          <a:ln w="12700">
            <a:solidFill>
              <a:srgbClr val="46AAC5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71701" name="object 22"/>
          <p:cNvSpPr>
            <a:spLocks noChangeArrowheads="1"/>
          </p:cNvSpPr>
          <p:nvPr/>
        </p:nvSpPr>
        <p:spPr bwMode="auto">
          <a:xfrm>
            <a:off x="1168400" y="3687763"/>
            <a:ext cx="1809750" cy="809625"/>
          </a:xfrm>
          <a:prstGeom prst="rect">
            <a:avLst/>
          </a:prstGeom>
          <a:blipFill dpi="0" rotWithShape="1">
            <a:blip r:embed="rId10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71702" name="object 23"/>
          <p:cNvSpPr>
            <a:spLocks noChangeArrowheads="1"/>
          </p:cNvSpPr>
          <p:nvPr/>
        </p:nvSpPr>
        <p:spPr bwMode="auto">
          <a:xfrm>
            <a:off x="1214438" y="3714750"/>
            <a:ext cx="1714500" cy="714375"/>
          </a:xfrm>
          <a:prstGeom prst="rect">
            <a:avLst/>
          </a:prstGeom>
          <a:blipFill dpi="0" rotWithShape="1">
            <a:blip r:embed="rId11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71703" name="object 24"/>
          <p:cNvSpPr>
            <a:spLocks/>
          </p:cNvSpPr>
          <p:nvPr/>
        </p:nvSpPr>
        <p:spPr bwMode="auto">
          <a:xfrm>
            <a:off x="1214438" y="3714750"/>
            <a:ext cx="1714500" cy="714375"/>
          </a:xfrm>
          <a:custGeom>
            <a:avLst/>
            <a:gdLst>
              <a:gd name="T0" fmla="*/ 1714512 w 1714500"/>
              <a:gd name="T1" fmla="*/ 0 h 714375"/>
              <a:gd name="T2" fmla="*/ 1714512 w 1714500"/>
              <a:gd name="T3" fmla="*/ 546455 h 714375"/>
              <a:gd name="T4" fmla="*/ 857262 w 1714500"/>
              <a:gd name="T5" fmla="*/ 714286 h 714375"/>
              <a:gd name="T6" fmla="*/ 0 w 1714500"/>
              <a:gd name="T7" fmla="*/ 546455 h 714375"/>
              <a:gd name="T8" fmla="*/ 0 w 1714500"/>
              <a:gd name="T9" fmla="*/ 0 h 714375"/>
              <a:gd name="T10" fmla="*/ 857262 w 1714500"/>
              <a:gd name="T11" fmla="*/ 167830 h 714375"/>
              <a:gd name="T12" fmla="*/ 1714512 w 1714500"/>
              <a:gd name="T13" fmla="*/ 0 h 714375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714500"/>
              <a:gd name="T22" fmla="*/ 0 h 714375"/>
              <a:gd name="T23" fmla="*/ 1714500 w 1714500"/>
              <a:gd name="T24" fmla="*/ 714375 h 714375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714500" h="714375">
                <a:moveTo>
                  <a:pt x="1714512" y="0"/>
                </a:moveTo>
                <a:lnTo>
                  <a:pt x="1714512" y="546455"/>
                </a:lnTo>
                <a:lnTo>
                  <a:pt x="857262" y="714286"/>
                </a:lnTo>
                <a:lnTo>
                  <a:pt x="0" y="546455"/>
                </a:lnTo>
                <a:lnTo>
                  <a:pt x="0" y="0"/>
                </a:lnTo>
                <a:lnTo>
                  <a:pt x="857262" y="167830"/>
                </a:lnTo>
                <a:lnTo>
                  <a:pt x="1714512" y="0"/>
                </a:lnTo>
                <a:close/>
              </a:path>
            </a:pathLst>
          </a:custGeom>
          <a:noFill/>
          <a:ln w="12700">
            <a:solidFill>
              <a:srgbClr val="46AAC5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71704" name="object 25"/>
          <p:cNvSpPr>
            <a:spLocks noChangeArrowheads="1"/>
          </p:cNvSpPr>
          <p:nvPr/>
        </p:nvSpPr>
        <p:spPr bwMode="auto">
          <a:xfrm>
            <a:off x="1168400" y="4259263"/>
            <a:ext cx="1809750" cy="809625"/>
          </a:xfrm>
          <a:prstGeom prst="rect">
            <a:avLst/>
          </a:prstGeom>
          <a:blipFill dpi="0" rotWithShape="1">
            <a:blip r:embed="rId12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71705" name="object 26"/>
          <p:cNvSpPr>
            <a:spLocks noChangeArrowheads="1"/>
          </p:cNvSpPr>
          <p:nvPr/>
        </p:nvSpPr>
        <p:spPr bwMode="auto">
          <a:xfrm>
            <a:off x="1214438" y="4286250"/>
            <a:ext cx="1714500" cy="714375"/>
          </a:xfrm>
          <a:prstGeom prst="rect">
            <a:avLst/>
          </a:prstGeom>
          <a:blipFill dpi="0" rotWithShape="1">
            <a:blip r:embed="rId11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71706" name="object 27"/>
          <p:cNvSpPr>
            <a:spLocks/>
          </p:cNvSpPr>
          <p:nvPr/>
        </p:nvSpPr>
        <p:spPr bwMode="auto">
          <a:xfrm>
            <a:off x="1214438" y="4286250"/>
            <a:ext cx="1714500" cy="714375"/>
          </a:xfrm>
          <a:custGeom>
            <a:avLst/>
            <a:gdLst>
              <a:gd name="T0" fmla="*/ 1714512 w 1714500"/>
              <a:gd name="T1" fmla="*/ 0 h 714375"/>
              <a:gd name="T2" fmla="*/ 1714512 w 1714500"/>
              <a:gd name="T3" fmla="*/ 546455 h 714375"/>
              <a:gd name="T4" fmla="*/ 857262 w 1714500"/>
              <a:gd name="T5" fmla="*/ 714286 h 714375"/>
              <a:gd name="T6" fmla="*/ 0 w 1714500"/>
              <a:gd name="T7" fmla="*/ 546455 h 714375"/>
              <a:gd name="T8" fmla="*/ 0 w 1714500"/>
              <a:gd name="T9" fmla="*/ 0 h 714375"/>
              <a:gd name="T10" fmla="*/ 857262 w 1714500"/>
              <a:gd name="T11" fmla="*/ 167830 h 714375"/>
              <a:gd name="T12" fmla="*/ 1714512 w 1714500"/>
              <a:gd name="T13" fmla="*/ 0 h 714375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714500"/>
              <a:gd name="T22" fmla="*/ 0 h 714375"/>
              <a:gd name="T23" fmla="*/ 1714500 w 1714500"/>
              <a:gd name="T24" fmla="*/ 714375 h 714375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714500" h="714375">
                <a:moveTo>
                  <a:pt x="1714512" y="0"/>
                </a:moveTo>
                <a:lnTo>
                  <a:pt x="1714512" y="546455"/>
                </a:lnTo>
                <a:lnTo>
                  <a:pt x="857262" y="714286"/>
                </a:lnTo>
                <a:lnTo>
                  <a:pt x="0" y="546455"/>
                </a:lnTo>
                <a:lnTo>
                  <a:pt x="0" y="0"/>
                </a:lnTo>
                <a:lnTo>
                  <a:pt x="857262" y="167830"/>
                </a:lnTo>
                <a:lnTo>
                  <a:pt x="1714512" y="0"/>
                </a:lnTo>
                <a:close/>
              </a:path>
            </a:pathLst>
          </a:custGeom>
          <a:noFill/>
          <a:ln w="12700">
            <a:solidFill>
              <a:srgbClr val="46AAC5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71707" name="object 28"/>
          <p:cNvSpPr>
            <a:spLocks noChangeArrowheads="1"/>
          </p:cNvSpPr>
          <p:nvPr/>
        </p:nvSpPr>
        <p:spPr bwMode="auto">
          <a:xfrm>
            <a:off x="1168400" y="4830763"/>
            <a:ext cx="1809750" cy="809625"/>
          </a:xfrm>
          <a:prstGeom prst="rect">
            <a:avLst/>
          </a:prstGeom>
          <a:blipFill dpi="0" rotWithShape="1">
            <a:blip r:embed="rId8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71708" name="object 29"/>
          <p:cNvSpPr>
            <a:spLocks noChangeArrowheads="1"/>
          </p:cNvSpPr>
          <p:nvPr/>
        </p:nvSpPr>
        <p:spPr bwMode="auto">
          <a:xfrm>
            <a:off x="1214438" y="4857750"/>
            <a:ext cx="1714500" cy="714375"/>
          </a:xfrm>
          <a:prstGeom prst="rect">
            <a:avLst/>
          </a:prstGeom>
          <a:blipFill dpi="0" rotWithShape="1">
            <a:blip r:embed="rId9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71709" name="object 30"/>
          <p:cNvSpPr>
            <a:spLocks/>
          </p:cNvSpPr>
          <p:nvPr/>
        </p:nvSpPr>
        <p:spPr bwMode="auto">
          <a:xfrm>
            <a:off x="1214438" y="4857750"/>
            <a:ext cx="1714500" cy="714375"/>
          </a:xfrm>
          <a:custGeom>
            <a:avLst/>
            <a:gdLst>
              <a:gd name="T0" fmla="*/ 1714512 w 1714500"/>
              <a:gd name="T1" fmla="*/ 0 h 714375"/>
              <a:gd name="T2" fmla="*/ 1714512 w 1714500"/>
              <a:gd name="T3" fmla="*/ 546455 h 714375"/>
              <a:gd name="T4" fmla="*/ 857262 w 1714500"/>
              <a:gd name="T5" fmla="*/ 714286 h 714375"/>
              <a:gd name="T6" fmla="*/ 0 w 1714500"/>
              <a:gd name="T7" fmla="*/ 546455 h 714375"/>
              <a:gd name="T8" fmla="*/ 0 w 1714500"/>
              <a:gd name="T9" fmla="*/ 0 h 714375"/>
              <a:gd name="T10" fmla="*/ 857262 w 1714500"/>
              <a:gd name="T11" fmla="*/ 167830 h 714375"/>
              <a:gd name="T12" fmla="*/ 1714512 w 1714500"/>
              <a:gd name="T13" fmla="*/ 0 h 714375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714500"/>
              <a:gd name="T22" fmla="*/ 0 h 714375"/>
              <a:gd name="T23" fmla="*/ 1714500 w 1714500"/>
              <a:gd name="T24" fmla="*/ 714375 h 714375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714500" h="714375">
                <a:moveTo>
                  <a:pt x="1714512" y="0"/>
                </a:moveTo>
                <a:lnTo>
                  <a:pt x="1714512" y="546455"/>
                </a:lnTo>
                <a:lnTo>
                  <a:pt x="857262" y="714286"/>
                </a:lnTo>
                <a:lnTo>
                  <a:pt x="0" y="546455"/>
                </a:lnTo>
                <a:lnTo>
                  <a:pt x="0" y="0"/>
                </a:lnTo>
                <a:lnTo>
                  <a:pt x="857262" y="167830"/>
                </a:lnTo>
                <a:lnTo>
                  <a:pt x="1714512" y="0"/>
                </a:lnTo>
                <a:close/>
              </a:path>
            </a:pathLst>
          </a:custGeom>
          <a:noFill/>
          <a:ln w="12700">
            <a:solidFill>
              <a:srgbClr val="46AAC5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71710" name="object 31"/>
          <p:cNvSpPr>
            <a:spLocks noChangeArrowheads="1"/>
          </p:cNvSpPr>
          <p:nvPr/>
        </p:nvSpPr>
        <p:spPr bwMode="auto">
          <a:xfrm>
            <a:off x="1168400" y="5402263"/>
            <a:ext cx="1809750" cy="809625"/>
          </a:xfrm>
          <a:prstGeom prst="rect">
            <a:avLst/>
          </a:prstGeom>
          <a:blipFill dpi="0" rotWithShape="1">
            <a:blip r:embed="rId13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71711" name="object 32"/>
          <p:cNvSpPr>
            <a:spLocks noChangeArrowheads="1"/>
          </p:cNvSpPr>
          <p:nvPr/>
        </p:nvSpPr>
        <p:spPr bwMode="auto">
          <a:xfrm>
            <a:off x="1214438" y="5429250"/>
            <a:ext cx="1714500" cy="714375"/>
          </a:xfrm>
          <a:prstGeom prst="rect">
            <a:avLst/>
          </a:prstGeom>
          <a:blipFill dpi="0" rotWithShape="1">
            <a:blip r:embed="rId11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71712" name="object 33"/>
          <p:cNvSpPr>
            <a:spLocks/>
          </p:cNvSpPr>
          <p:nvPr/>
        </p:nvSpPr>
        <p:spPr bwMode="auto">
          <a:xfrm>
            <a:off x="1214438" y="5429250"/>
            <a:ext cx="1714500" cy="714375"/>
          </a:xfrm>
          <a:custGeom>
            <a:avLst/>
            <a:gdLst>
              <a:gd name="T0" fmla="*/ 1714512 w 1714500"/>
              <a:gd name="T1" fmla="*/ 0 h 714375"/>
              <a:gd name="T2" fmla="*/ 1714512 w 1714500"/>
              <a:gd name="T3" fmla="*/ 546455 h 714375"/>
              <a:gd name="T4" fmla="*/ 857262 w 1714500"/>
              <a:gd name="T5" fmla="*/ 714286 h 714375"/>
              <a:gd name="T6" fmla="*/ 0 w 1714500"/>
              <a:gd name="T7" fmla="*/ 546455 h 714375"/>
              <a:gd name="T8" fmla="*/ 0 w 1714500"/>
              <a:gd name="T9" fmla="*/ 0 h 714375"/>
              <a:gd name="T10" fmla="*/ 857262 w 1714500"/>
              <a:gd name="T11" fmla="*/ 167830 h 714375"/>
              <a:gd name="T12" fmla="*/ 1714512 w 1714500"/>
              <a:gd name="T13" fmla="*/ 0 h 714375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714500"/>
              <a:gd name="T22" fmla="*/ 0 h 714375"/>
              <a:gd name="T23" fmla="*/ 1714500 w 1714500"/>
              <a:gd name="T24" fmla="*/ 714375 h 714375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714500" h="714375">
                <a:moveTo>
                  <a:pt x="1714512" y="0"/>
                </a:moveTo>
                <a:lnTo>
                  <a:pt x="1714512" y="546455"/>
                </a:lnTo>
                <a:lnTo>
                  <a:pt x="857262" y="714286"/>
                </a:lnTo>
                <a:lnTo>
                  <a:pt x="0" y="546455"/>
                </a:lnTo>
                <a:lnTo>
                  <a:pt x="0" y="0"/>
                </a:lnTo>
                <a:lnTo>
                  <a:pt x="857262" y="167830"/>
                </a:lnTo>
                <a:lnTo>
                  <a:pt x="1714512" y="0"/>
                </a:lnTo>
                <a:close/>
              </a:path>
            </a:pathLst>
          </a:custGeom>
          <a:noFill/>
          <a:ln w="12700">
            <a:solidFill>
              <a:srgbClr val="46AAC5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71713" name="object 34"/>
          <p:cNvSpPr txBox="1">
            <a:spLocks noChangeArrowheads="1"/>
          </p:cNvSpPr>
          <p:nvPr/>
        </p:nvSpPr>
        <p:spPr bwMode="auto">
          <a:xfrm>
            <a:off x="1352550" y="1143000"/>
            <a:ext cx="1438275" cy="4903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ctr"/>
            <a:r>
              <a:rPr lang="th-TH" sz="2400">
                <a:latin typeface="Consolas" pitchFamily="49" charset="0"/>
                <a:cs typeface="Consolas" pitchFamily="49" charset="0"/>
              </a:rPr>
              <a:t>0</a:t>
            </a:r>
          </a:p>
          <a:p>
            <a:pPr algn="ctr">
              <a:spcBef>
                <a:spcPts val="388"/>
              </a:spcBef>
            </a:pPr>
            <a:r>
              <a:rPr lang="th-TH" sz="1600" i="1">
                <a:latin typeface="Consolas" pitchFamily="49" charset="0"/>
                <a:cs typeface="Consolas" pitchFamily="49" charset="0"/>
              </a:rPr>
              <a:t>c</a:t>
            </a:r>
            <a:r>
              <a:rPr lang="th-TH" sz="3600" i="1" baseline="-16000">
                <a:latin typeface="Consolas" pitchFamily="49" charset="0"/>
                <a:cs typeface="Consolas" pitchFamily="49" charset="0"/>
              </a:rPr>
              <a:t>/</a:t>
            </a:r>
            <a:r>
              <a:rPr lang="th-TH" sz="2400" i="1" baseline="-45000">
                <a:latin typeface="Consolas" pitchFamily="49" charset="0"/>
                <a:cs typeface="Consolas" pitchFamily="49" charset="0"/>
              </a:rPr>
              <a:t>n</a:t>
            </a:r>
            <a:endParaRPr lang="th-TH" sz="2400" baseline="-45000">
              <a:latin typeface="Consolas" pitchFamily="49" charset="0"/>
              <a:cs typeface="Consolas" pitchFamily="49" charset="0"/>
            </a:endParaRPr>
          </a:p>
          <a:p>
            <a:pPr algn="ctr">
              <a:lnSpc>
                <a:spcPts val="4500"/>
              </a:lnSpc>
              <a:spcBef>
                <a:spcPts val="425"/>
              </a:spcBef>
            </a:pPr>
            <a:r>
              <a:rPr lang="th-TH" sz="1600">
                <a:latin typeface="Consolas" pitchFamily="49" charset="0"/>
                <a:cs typeface="Consolas" pitchFamily="49" charset="0"/>
              </a:rPr>
              <a:t>1</a:t>
            </a:r>
            <a:r>
              <a:rPr lang="th-TH" sz="3600" i="1" baseline="-16000">
                <a:latin typeface="Consolas" pitchFamily="49" charset="0"/>
                <a:cs typeface="Consolas" pitchFamily="49" charset="0"/>
              </a:rPr>
              <a:t>/</a:t>
            </a:r>
            <a:r>
              <a:rPr lang="th-TH" sz="2400" i="1" baseline="-45000">
                <a:latin typeface="Consolas" pitchFamily="49" charset="0"/>
                <a:cs typeface="Consolas" pitchFamily="49" charset="0"/>
              </a:rPr>
              <a:t>n  </a:t>
            </a:r>
            <a:r>
              <a:rPr lang="th-TH" sz="1600" i="1">
                <a:latin typeface="Consolas" pitchFamily="49" charset="0"/>
                <a:cs typeface="Consolas" pitchFamily="49" charset="0"/>
              </a:rPr>
              <a:t>c</a:t>
            </a:r>
            <a:r>
              <a:rPr lang="th-TH" sz="1600">
                <a:latin typeface="Consolas" pitchFamily="49" charset="0"/>
                <a:cs typeface="Consolas" pitchFamily="49" charset="0"/>
              </a:rPr>
              <a:t>′</a:t>
            </a:r>
            <a:r>
              <a:rPr lang="th-TH" sz="3600" i="1" baseline="-16000">
                <a:latin typeface="Consolas" pitchFamily="49" charset="0"/>
                <a:cs typeface="Consolas" pitchFamily="49" charset="0"/>
              </a:rPr>
              <a:t>/</a:t>
            </a:r>
            <a:r>
              <a:rPr lang="th-TH" sz="2400" i="1" baseline="-45000">
                <a:latin typeface="Consolas" pitchFamily="49" charset="0"/>
                <a:cs typeface="Consolas" pitchFamily="49" charset="0"/>
              </a:rPr>
              <a:t>n</a:t>
            </a:r>
            <a:endParaRPr lang="th-TH" sz="2400" baseline="-45000">
              <a:latin typeface="Consolas" pitchFamily="49" charset="0"/>
              <a:cs typeface="Consolas" pitchFamily="49" charset="0"/>
            </a:endParaRPr>
          </a:p>
          <a:p>
            <a:pPr algn="ctr">
              <a:spcBef>
                <a:spcPts val="1200"/>
              </a:spcBef>
            </a:pPr>
            <a:r>
              <a:rPr lang="th-TH" sz="1600">
                <a:latin typeface="Consolas" pitchFamily="49" charset="0"/>
                <a:cs typeface="Consolas" pitchFamily="49" charset="0"/>
              </a:rPr>
              <a:t>log(</a:t>
            </a:r>
            <a:r>
              <a:rPr lang="th-TH" sz="1600" i="1">
                <a:latin typeface="Consolas" pitchFamily="49" charset="0"/>
                <a:cs typeface="Consolas" pitchFamily="49" charset="0"/>
              </a:rPr>
              <a:t>n</a:t>
            </a:r>
            <a:r>
              <a:rPr lang="th-TH" sz="1600">
                <a:latin typeface="Consolas" pitchFamily="49" charset="0"/>
                <a:cs typeface="Consolas" pitchFamily="49" charset="0"/>
              </a:rPr>
              <a:t>)</a:t>
            </a:r>
            <a:r>
              <a:rPr lang="th-TH" sz="3600" i="1" baseline="-16000">
                <a:latin typeface="Consolas" pitchFamily="49" charset="0"/>
                <a:cs typeface="Consolas" pitchFamily="49" charset="0"/>
              </a:rPr>
              <a:t>/</a:t>
            </a:r>
            <a:r>
              <a:rPr lang="th-TH" sz="2400" i="1" baseline="-45000">
                <a:latin typeface="Consolas" pitchFamily="49" charset="0"/>
                <a:cs typeface="Consolas" pitchFamily="49" charset="0"/>
              </a:rPr>
              <a:t>n</a:t>
            </a:r>
            <a:endParaRPr lang="th-TH" sz="2400" baseline="-45000">
              <a:latin typeface="Consolas" pitchFamily="49" charset="0"/>
              <a:cs typeface="Consolas" pitchFamily="49" charset="0"/>
            </a:endParaRPr>
          </a:p>
          <a:p>
            <a:pPr algn="ctr">
              <a:spcBef>
                <a:spcPts val="1638"/>
              </a:spcBef>
            </a:pPr>
            <a:r>
              <a:rPr lang="th-TH" sz="3600" baseline="-16000">
                <a:latin typeface="Symbol" pitchFamily="18" charset="2"/>
                <a:cs typeface="Cordia New" pitchFamily="34" charset="-34"/>
              </a:rPr>
              <a:t></a:t>
            </a:r>
            <a:r>
              <a:rPr lang="th-TH" sz="3600" baseline="-16000">
                <a:latin typeface="Consolas" pitchFamily="49" charset="0"/>
                <a:cs typeface="Consolas" pitchFamily="49" charset="0"/>
              </a:rPr>
              <a:t>(</a:t>
            </a:r>
            <a:r>
              <a:rPr lang="th-TH" sz="1600">
                <a:latin typeface="Consolas" pitchFamily="49" charset="0"/>
                <a:cs typeface="Consolas" pitchFamily="49" charset="0"/>
              </a:rPr>
              <a:t>log(</a:t>
            </a:r>
            <a:r>
              <a:rPr lang="th-TH" sz="1600" i="1">
                <a:latin typeface="Consolas" pitchFamily="49" charset="0"/>
                <a:cs typeface="Consolas" pitchFamily="49" charset="0"/>
              </a:rPr>
              <a:t>n</a:t>
            </a:r>
            <a:r>
              <a:rPr lang="th-TH" sz="1600">
                <a:latin typeface="Consolas" pitchFamily="49" charset="0"/>
                <a:cs typeface="Consolas" pitchFamily="49" charset="0"/>
              </a:rPr>
              <a:t>)</a:t>
            </a:r>
            <a:r>
              <a:rPr lang="th-TH" sz="3600" i="1" baseline="-16000">
                <a:latin typeface="Consolas" pitchFamily="49" charset="0"/>
                <a:cs typeface="Consolas" pitchFamily="49" charset="0"/>
              </a:rPr>
              <a:t>/</a:t>
            </a:r>
            <a:r>
              <a:rPr lang="th-TH" sz="2400" i="1" baseline="-45000">
                <a:latin typeface="Consolas" pitchFamily="49" charset="0"/>
                <a:cs typeface="Consolas" pitchFamily="49" charset="0"/>
              </a:rPr>
              <a:t>n</a:t>
            </a:r>
            <a:r>
              <a:rPr lang="th-TH" sz="3600" baseline="-16000">
                <a:latin typeface="Consolas" pitchFamily="49" charset="0"/>
                <a:cs typeface="Consolas" pitchFamily="49" charset="0"/>
              </a:rPr>
              <a:t>)</a:t>
            </a:r>
          </a:p>
          <a:p>
            <a:pPr algn="ctr">
              <a:spcBef>
                <a:spcPts val="2338"/>
              </a:spcBef>
            </a:pPr>
            <a:r>
              <a:rPr lang="th-TH" sz="2400">
                <a:latin typeface="Symbol" pitchFamily="18" charset="2"/>
                <a:cs typeface="Cordia New" pitchFamily="34" charset="-34"/>
              </a:rPr>
              <a:t></a:t>
            </a:r>
            <a:r>
              <a:rPr lang="th-TH" sz="2400">
                <a:latin typeface="Consolas" pitchFamily="49" charset="0"/>
                <a:cs typeface="Consolas" pitchFamily="49" charset="0"/>
              </a:rPr>
              <a:t>(</a:t>
            </a:r>
            <a:r>
              <a:rPr lang="th-TH" sz="2400" i="1">
                <a:latin typeface="Consolas" pitchFamily="49" charset="0"/>
                <a:cs typeface="Consolas" pitchFamily="49" charset="0"/>
              </a:rPr>
              <a:t>n</a:t>
            </a:r>
            <a:r>
              <a:rPr lang="th-TH" sz="2400" i="1" baseline="24000">
                <a:latin typeface="Symbol" pitchFamily="18" charset="2"/>
                <a:cs typeface="Cordia New" pitchFamily="34" charset="-34"/>
              </a:rPr>
              <a:t></a:t>
            </a:r>
            <a:r>
              <a:rPr lang="th-TH" sz="2400" baseline="24000">
                <a:latin typeface="Consolas" pitchFamily="49" charset="0"/>
                <a:cs typeface="Consolas" pitchFamily="49" charset="0"/>
              </a:rPr>
              <a:t>–1</a:t>
            </a:r>
            <a:r>
              <a:rPr lang="th-TH" sz="2400">
                <a:latin typeface="Consolas" pitchFamily="49" charset="0"/>
                <a:cs typeface="Consolas" pitchFamily="49" charset="0"/>
              </a:rPr>
              <a:t>)</a:t>
            </a:r>
          </a:p>
          <a:p>
            <a:pPr algn="ctr">
              <a:lnSpc>
                <a:spcPct val="155000"/>
              </a:lnSpc>
              <a:spcBef>
                <a:spcPts val="25"/>
              </a:spcBef>
            </a:pPr>
            <a:r>
              <a:rPr lang="th-TH" sz="2400">
                <a:latin typeface="Symbol" pitchFamily="18" charset="2"/>
                <a:cs typeface="Cordia New" pitchFamily="34" charset="-34"/>
              </a:rPr>
              <a:t></a:t>
            </a:r>
            <a:r>
              <a:rPr lang="th-TH" sz="2400">
                <a:latin typeface="Consolas" pitchFamily="49" charset="0"/>
                <a:cs typeface="Consolas" pitchFamily="49" charset="0"/>
              </a:rPr>
              <a:t>(1)  1</a:t>
            </a:r>
          </a:p>
        </p:txBody>
      </p:sp>
      <p:sp>
        <p:nvSpPr>
          <p:cNvPr id="37" name="object 37"/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marL="12700" fontAlgn="auto">
              <a:lnSpc>
                <a:spcPts val="113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>
                <a:latin typeface="Tahoma"/>
                <a:cs typeface="Tahoma"/>
              </a:rPr>
              <a:t>Lecture 3: Random</a:t>
            </a:r>
            <a:r>
              <a:rPr spc="-65" dirty="0">
                <a:latin typeface="Tahoma"/>
                <a:cs typeface="Tahoma"/>
              </a:rPr>
              <a:t> </a:t>
            </a:r>
            <a:r>
              <a:rPr spc="-5" dirty="0">
                <a:latin typeface="Tahoma"/>
                <a:cs typeface="Tahoma"/>
              </a:rPr>
              <a:t>Graphs</a:t>
            </a:r>
          </a:p>
        </p:txBody>
      </p:sp>
      <p:sp>
        <p:nvSpPr>
          <p:cNvPr id="38" name="object 38"/>
          <p:cNvSpPr txBox="1"/>
          <p:nvPr/>
        </p:nvSpPr>
        <p:spPr>
          <a:xfrm>
            <a:off x="8335963" y="6492875"/>
            <a:ext cx="187325" cy="153988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lnSpc>
                <a:spcPts val="113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z="1000" b="1" spc="-5" dirty="0">
                <a:solidFill>
                  <a:srgbClr val="1F487C"/>
                </a:solidFill>
                <a:latin typeface="Tahoma"/>
                <a:cs typeface="Tahoma"/>
              </a:rPr>
              <a:t>40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726061" y="1452167"/>
            <a:ext cx="281305" cy="4264025"/>
          </a:xfrm>
          <a:prstGeom prst="rect">
            <a:avLst/>
          </a:prstGeom>
        </p:spPr>
        <p:txBody>
          <a:bodyPr vert="vert270" lIns="0" tIns="0" rIns="0" bIns="0">
            <a:spAutoFit/>
          </a:bodyPr>
          <a:lstStyle/>
          <a:p>
            <a:pPr marL="12700" fontAlgn="auto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z="2000" dirty="0">
                <a:latin typeface="Calibri"/>
                <a:cs typeface="Calibri"/>
              </a:rPr>
              <a:t>G</a:t>
            </a:r>
            <a:r>
              <a:rPr sz="2000" spc="-45" dirty="0">
                <a:latin typeface="Calibri"/>
                <a:cs typeface="Calibri"/>
              </a:rPr>
              <a:t>r</a:t>
            </a:r>
            <a:r>
              <a:rPr sz="2000" dirty="0">
                <a:latin typeface="Calibri"/>
                <a:cs typeface="Calibri"/>
              </a:rPr>
              <a:t>aph </a:t>
            </a:r>
            <a:r>
              <a:rPr sz="2000" spc="-30" dirty="0">
                <a:latin typeface="Calibri"/>
                <a:cs typeface="Calibri"/>
              </a:rPr>
              <a:t>s</a:t>
            </a:r>
            <a:r>
              <a:rPr sz="2000" dirty="0">
                <a:latin typeface="Calibri"/>
                <a:cs typeface="Calibri"/>
              </a:rPr>
              <a:t>t</a:t>
            </a:r>
            <a:r>
              <a:rPr sz="2000" spc="-5" dirty="0">
                <a:latin typeface="Calibri"/>
                <a:cs typeface="Calibri"/>
              </a:rPr>
              <a:t>ruc</a:t>
            </a:r>
            <a:r>
              <a:rPr sz="2000" dirty="0">
                <a:latin typeface="Calibri"/>
                <a:cs typeface="Calibri"/>
              </a:rPr>
              <a:t>t</a:t>
            </a:r>
            <a:r>
              <a:rPr sz="2000" spc="-5" dirty="0">
                <a:latin typeface="Calibri"/>
                <a:cs typeface="Calibri"/>
              </a:rPr>
              <a:t>u</a:t>
            </a:r>
            <a:r>
              <a:rPr sz="2000" spc="-30" dirty="0">
                <a:latin typeface="Calibri"/>
                <a:cs typeface="Calibri"/>
              </a:rPr>
              <a:t>r</a:t>
            </a:r>
            <a:r>
              <a:rPr sz="2000" dirty="0">
                <a:latin typeface="Calibri"/>
                <a:cs typeface="Calibri"/>
              </a:rPr>
              <a:t>e</a:t>
            </a:r>
            <a:r>
              <a:rPr sz="2000" spc="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of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i="1" dirty="0">
                <a:latin typeface="Consolas"/>
                <a:cs typeface="Consolas"/>
              </a:rPr>
              <a:t>G</a:t>
            </a:r>
            <a:r>
              <a:rPr sz="2000" dirty="0">
                <a:latin typeface="Consolas"/>
                <a:cs typeface="Consolas"/>
              </a:rPr>
              <a:t>(</a:t>
            </a:r>
            <a:r>
              <a:rPr sz="2000" i="1" dirty="0">
                <a:latin typeface="Consolas"/>
                <a:cs typeface="Consolas"/>
              </a:rPr>
              <a:t>n</a:t>
            </a:r>
            <a:r>
              <a:rPr sz="2000" dirty="0">
                <a:latin typeface="Consolas"/>
                <a:cs typeface="Consolas"/>
              </a:rPr>
              <a:t>,</a:t>
            </a:r>
            <a:r>
              <a:rPr sz="2000" i="1" dirty="0">
                <a:latin typeface="Consolas"/>
                <a:cs typeface="Consolas"/>
              </a:rPr>
              <a:t>p</a:t>
            </a:r>
            <a:r>
              <a:rPr sz="2000" dirty="0">
                <a:latin typeface="Consolas"/>
                <a:cs typeface="Consolas"/>
              </a:rPr>
              <a:t>)</a:t>
            </a:r>
            <a:r>
              <a:rPr sz="2000" spc="-640" dirty="0">
                <a:latin typeface="Consolas"/>
                <a:cs typeface="Consolas"/>
              </a:rPr>
              <a:t> </a:t>
            </a:r>
            <a:r>
              <a:rPr sz="2000" dirty="0">
                <a:latin typeface="Calibri"/>
                <a:cs typeface="Calibri"/>
              </a:rPr>
              <a:t>as </a:t>
            </a:r>
            <a:r>
              <a:rPr sz="2000" i="1" dirty="0">
                <a:latin typeface="Consolas"/>
                <a:cs typeface="Consolas"/>
              </a:rPr>
              <a:t>p</a:t>
            </a:r>
            <a:r>
              <a:rPr sz="2000" i="1" spc="-645" dirty="0">
                <a:latin typeface="Consolas"/>
                <a:cs typeface="Consolas"/>
              </a:rPr>
              <a:t> </a:t>
            </a:r>
            <a:r>
              <a:rPr sz="2000" dirty="0">
                <a:latin typeface="Calibri"/>
                <a:cs typeface="Calibri"/>
              </a:rPr>
              <a:t>chan</a:t>
            </a:r>
            <a:r>
              <a:rPr sz="2000" spc="-20" dirty="0">
                <a:latin typeface="Calibri"/>
                <a:cs typeface="Calibri"/>
              </a:rPr>
              <a:t>g</a:t>
            </a:r>
            <a:r>
              <a:rPr sz="2000" dirty="0">
                <a:latin typeface="Calibri"/>
                <a:cs typeface="Calibri"/>
              </a:rPr>
              <a:t>e</a:t>
            </a:r>
            <a:r>
              <a:rPr sz="2000" spc="-5" dirty="0">
                <a:latin typeface="Calibri"/>
                <a:cs typeface="Calibri"/>
              </a:rPr>
              <a:t>s</a:t>
            </a:r>
            <a:r>
              <a:rPr sz="2000" dirty="0">
                <a:latin typeface="Calibri"/>
                <a:cs typeface="Calibri"/>
              </a:rPr>
              <a:t>: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71717" name="object 36"/>
          <p:cNvSpPr txBox="1">
            <a:spLocks noChangeArrowheads="1"/>
          </p:cNvSpPr>
          <p:nvPr/>
        </p:nvSpPr>
        <p:spPr bwMode="auto">
          <a:xfrm>
            <a:off x="3114675" y="973138"/>
            <a:ext cx="5575300" cy="5008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marL="12700">
              <a:lnSpc>
                <a:spcPct val="112000"/>
              </a:lnSpc>
            </a:pPr>
            <a:r>
              <a:rPr lang="th-TH">
                <a:latin typeface="Calibri" pitchFamily="34" charset="0"/>
                <a:cs typeface="Cordia New" pitchFamily="34" charset="-34"/>
              </a:rPr>
              <a:t>empty graph  trees</a:t>
            </a:r>
          </a:p>
          <a:p>
            <a:pPr marL="12700">
              <a:spcBef>
                <a:spcPts val="1138"/>
              </a:spcBef>
            </a:pPr>
            <a:r>
              <a:rPr lang="th-TH">
                <a:latin typeface="Calibri" pitchFamily="34" charset="0"/>
                <a:cs typeface="Cordia New" pitchFamily="34" charset="-34"/>
              </a:rPr>
              <a:t>giant component appears</a:t>
            </a:r>
          </a:p>
          <a:p>
            <a:pPr marL="12700">
              <a:spcBef>
                <a:spcPts val="1138"/>
              </a:spcBef>
            </a:pPr>
            <a:r>
              <a:rPr lang="th-TH">
                <a:latin typeface="Calibri" pitchFamily="34" charset="0"/>
                <a:cs typeface="Cordia New" pitchFamily="34" charset="-34"/>
              </a:rPr>
              <a:t>one giant component, others are trees</a:t>
            </a:r>
          </a:p>
          <a:p>
            <a:pPr marL="12700">
              <a:lnSpc>
                <a:spcPct val="134000"/>
              </a:lnSpc>
              <a:spcBef>
                <a:spcPts val="13"/>
              </a:spcBef>
            </a:pPr>
            <a:r>
              <a:rPr lang="th-TH" i="1">
                <a:latin typeface="Consolas" pitchFamily="49" charset="0"/>
                <a:cs typeface="Consolas" pitchFamily="49" charset="0"/>
              </a:rPr>
              <a:t>G</a:t>
            </a:r>
            <a:r>
              <a:rPr lang="th-TH">
                <a:latin typeface="Consolas" pitchFamily="49" charset="0"/>
                <a:cs typeface="Consolas" pitchFamily="49" charset="0"/>
              </a:rPr>
              <a:t>(</a:t>
            </a:r>
            <a:r>
              <a:rPr lang="th-TH" i="1">
                <a:latin typeface="Consolas" pitchFamily="49" charset="0"/>
                <a:cs typeface="Consolas" pitchFamily="49" charset="0"/>
              </a:rPr>
              <a:t>n</a:t>
            </a:r>
            <a:r>
              <a:rPr lang="th-TH">
                <a:latin typeface="Consolas" pitchFamily="49" charset="0"/>
                <a:cs typeface="Consolas" pitchFamily="49" charset="0"/>
              </a:rPr>
              <a:t>,</a:t>
            </a:r>
            <a:r>
              <a:rPr lang="th-TH" i="1">
                <a:latin typeface="Consolas" pitchFamily="49" charset="0"/>
                <a:cs typeface="Consolas" pitchFamily="49" charset="0"/>
              </a:rPr>
              <a:t>p</a:t>
            </a:r>
            <a:r>
              <a:rPr lang="th-TH">
                <a:latin typeface="Consolas" pitchFamily="49" charset="0"/>
                <a:cs typeface="Consolas" pitchFamily="49" charset="0"/>
              </a:rPr>
              <a:t>) </a:t>
            </a:r>
            <a:r>
              <a:rPr lang="th-TH">
                <a:latin typeface="Calibri" pitchFamily="34" charset="0"/>
                <a:cs typeface="Cordia New" pitchFamily="34" charset="-34"/>
              </a:rPr>
              <a:t>is connected  No isolated nodes  finite diameter</a:t>
            </a:r>
          </a:p>
          <a:p>
            <a:pPr marL="12700">
              <a:lnSpc>
                <a:spcPts val="4675"/>
              </a:lnSpc>
              <a:spcBef>
                <a:spcPts val="200"/>
              </a:spcBef>
            </a:pPr>
            <a:r>
              <a:rPr lang="th-TH">
                <a:latin typeface="Calibri" pitchFamily="34" charset="0"/>
                <a:cs typeface="Cordia New" pitchFamily="34" charset="-34"/>
              </a:rPr>
              <a:t>dense graph, diameter is 2  complete graph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object 2"/>
          <p:cNvSpPr>
            <a:spLocks/>
          </p:cNvSpPr>
          <p:nvPr/>
        </p:nvSpPr>
        <p:spPr bwMode="auto">
          <a:xfrm>
            <a:off x="468313" y="1000125"/>
            <a:ext cx="8208962" cy="0"/>
          </a:xfrm>
          <a:custGeom>
            <a:avLst/>
            <a:gdLst>
              <a:gd name="T0" fmla="*/ 0 w 8209280"/>
              <a:gd name="T1" fmla="*/ 8208590 w 8209280"/>
              <a:gd name="T2" fmla="*/ 0 60000 65536"/>
              <a:gd name="T3" fmla="*/ 0 60000 65536"/>
              <a:gd name="T4" fmla="*/ 0 w 8209280"/>
              <a:gd name="T5" fmla="*/ 8209280 w 8209280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T4" t="0" r="T5" b="0"/>
            <a:pathLst>
              <a:path w="8209280">
                <a:moveTo>
                  <a:pt x="0" y="0"/>
                </a:moveTo>
                <a:lnTo>
                  <a:pt x="8208911" y="0"/>
                </a:lnTo>
              </a:path>
            </a:pathLst>
          </a:custGeom>
          <a:noFill/>
          <a:ln w="38100">
            <a:solidFill>
              <a:srgbClr val="6699FF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73730" name="object 3"/>
          <p:cNvSpPr>
            <a:spLocks noChangeArrowheads="1"/>
          </p:cNvSpPr>
          <p:nvPr/>
        </p:nvSpPr>
        <p:spPr bwMode="auto">
          <a:xfrm>
            <a:off x="180975" y="6383338"/>
            <a:ext cx="1441450" cy="328612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73731" name="object 4"/>
          <p:cNvSpPr>
            <a:spLocks noChangeArrowheads="1"/>
          </p:cNvSpPr>
          <p:nvPr/>
        </p:nvSpPr>
        <p:spPr bwMode="auto">
          <a:xfrm>
            <a:off x="1693863" y="6383338"/>
            <a:ext cx="1147762" cy="379412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36575" y="1103313"/>
            <a:ext cx="1177925" cy="395287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355600" indent="-34290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  <a:tabLst>
                <a:tab pos="354965" algn="l"/>
                <a:tab pos="355600" algn="l"/>
              </a:tabLst>
              <a:defRPr/>
            </a:pPr>
            <a:r>
              <a:rPr sz="2400" spc="-5" dirty="0">
                <a:latin typeface="Tahoma"/>
                <a:cs typeface="Tahoma"/>
              </a:rPr>
              <a:t>If </a:t>
            </a:r>
            <a:r>
              <a:rPr sz="2400" dirty="0">
                <a:solidFill>
                  <a:srgbClr val="C00000"/>
                </a:solidFill>
                <a:latin typeface="Consolas"/>
                <a:cs typeface="Consolas"/>
              </a:rPr>
              <a:t>p</a:t>
            </a:r>
            <a:r>
              <a:rPr sz="2400" spc="-85" dirty="0">
                <a:solidFill>
                  <a:srgbClr val="C00000"/>
                </a:solidFill>
                <a:latin typeface="Consolas"/>
                <a:cs typeface="Consolas"/>
              </a:rPr>
              <a:t> </a:t>
            </a:r>
            <a:r>
              <a:rPr sz="2400" dirty="0">
                <a:solidFill>
                  <a:srgbClr val="C00000"/>
                </a:solidFill>
                <a:latin typeface="Consolas"/>
                <a:cs typeface="Consolas"/>
              </a:rPr>
              <a:t>&lt;</a:t>
            </a:r>
            <a:endParaRPr sz="2400">
              <a:latin typeface="Consolas"/>
              <a:cs typeface="Consola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828800" y="838200"/>
            <a:ext cx="311150" cy="60960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600" spc="-335" dirty="0">
                <a:solidFill>
                  <a:srgbClr val="C00000"/>
                </a:solidFill>
                <a:latin typeface="Consolas"/>
                <a:cs typeface="Consolas"/>
              </a:rPr>
              <a:t>1</a:t>
            </a:r>
            <a:r>
              <a:rPr sz="3600" i="1" spc="-750" baseline="-16203" dirty="0">
                <a:solidFill>
                  <a:srgbClr val="C00000"/>
                </a:solidFill>
                <a:latin typeface="Consolas"/>
                <a:cs typeface="Consolas"/>
              </a:rPr>
              <a:t>/</a:t>
            </a:r>
            <a:r>
              <a:rPr sz="2400" i="1" baseline="-45138" dirty="0">
                <a:solidFill>
                  <a:srgbClr val="C00000"/>
                </a:solidFill>
                <a:latin typeface="Consolas"/>
                <a:cs typeface="Consolas"/>
              </a:rPr>
              <a:t>n</a:t>
            </a:r>
            <a:endParaRPr sz="2400" baseline="-45138">
              <a:latin typeface="Consolas"/>
              <a:cs typeface="Consolas"/>
            </a:endParaRPr>
          </a:p>
        </p:txBody>
      </p:sp>
      <p:sp>
        <p:nvSpPr>
          <p:cNvPr id="73734" name="object 7"/>
          <p:cNvSpPr txBox="1">
            <a:spLocks noChangeArrowheads="1"/>
          </p:cNvSpPr>
          <p:nvPr/>
        </p:nvSpPr>
        <p:spPr bwMode="auto">
          <a:xfrm>
            <a:off x="993775" y="1560513"/>
            <a:ext cx="6867525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marL="298450" indent="-285750">
              <a:lnSpc>
                <a:spcPts val="2325"/>
              </a:lnSpc>
              <a:tabLst>
                <a:tab pos="296863" algn="l"/>
              </a:tabLst>
            </a:pPr>
            <a:r>
              <a:rPr lang="th-TH" sz="2000">
                <a:cs typeface="Arial" charset="0"/>
              </a:rPr>
              <a:t>–	</a:t>
            </a:r>
            <a:r>
              <a:rPr lang="th-TH" sz="2000">
                <a:latin typeface="Tahoma" pitchFamily="34" charset="0"/>
                <a:cs typeface="Tahoma" pitchFamily="34" charset="0"/>
              </a:rPr>
              <a:t>with high probability, there is </a:t>
            </a:r>
            <a:r>
              <a:rPr lang="th-TH" sz="2000">
                <a:solidFill>
                  <a:srgbClr val="006FC0"/>
                </a:solidFill>
                <a:latin typeface="Tahoma" pitchFamily="34" charset="0"/>
                <a:cs typeface="Tahoma" pitchFamily="34" charset="0"/>
              </a:rPr>
              <a:t>no giant component</a:t>
            </a:r>
            <a:r>
              <a:rPr lang="th-TH" sz="2000">
                <a:latin typeface="Tahoma" pitchFamily="34" charset="0"/>
                <a:cs typeface="Tahoma" pitchFamily="34" charset="0"/>
              </a:rPr>
              <a:t>, with all  connected components of the graph having size </a:t>
            </a:r>
            <a:r>
              <a:rPr lang="th-TH" sz="2000">
                <a:latin typeface="Consolas" pitchFamily="49" charset="0"/>
                <a:cs typeface="Consolas" pitchFamily="49" charset="0"/>
              </a:rPr>
              <a:t>O(log </a:t>
            </a:r>
            <a:r>
              <a:rPr lang="th-TH" sz="2000" i="1">
                <a:latin typeface="Consolas" pitchFamily="49" charset="0"/>
                <a:cs typeface="Consolas" pitchFamily="49" charset="0"/>
              </a:rPr>
              <a:t>n</a:t>
            </a:r>
            <a:r>
              <a:rPr lang="th-TH" sz="2000">
                <a:latin typeface="Consolas" pitchFamily="49" charset="0"/>
                <a:cs typeface="Consolas" pitchFamily="49" charset="0"/>
              </a:rPr>
              <a:t>)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536575" y="2651125"/>
            <a:ext cx="1177925" cy="396875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355600" indent="-34290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  <a:tabLst>
                <a:tab pos="354965" algn="l"/>
                <a:tab pos="355600" algn="l"/>
              </a:tabLst>
              <a:defRPr/>
            </a:pPr>
            <a:r>
              <a:rPr sz="2400" spc="-5" dirty="0">
                <a:latin typeface="Tahoma"/>
                <a:cs typeface="Tahoma"/>
              </a:rPr>
              <a:t>If </a:t>
            </a:r>
            <a:r>
              <a:rPr sz="2400" dirty="0">
                <a:solidFill>
                  <a:srgbClr val="C00000"/>
                </a:solidFill>
                <a:latin typeface="Consolas"/>
                <a:cs typeface="Consolas"/>
              </a:rPr>
              <a:t>p</a:t>
            </a:r>
            <a:r>
              <a:rPr sz="2400" spc="-85" dirty="0">
                <a:solidFill>
                  <a:srgbClr val="C00000"/>
                </a:solidFill>
                <a:latin typeface="Consolas"/>
                <a:cs typeface="Consolas"/>
              </a:rPr>
              <a:t> </a:t>
            </a:r>
            <a:r>
              <a:rPr sz="2400" dirty="0">
                <a:solidFill>
                  <a:srgbClr val="C00000"/>
                </a:solidFill>
                <a:latin typeface="Consolas"/>
                <a:cs typeface="Consolas"/>
              </a:rPr>
              <a:t>&gt;</a:t>
            </a:r>
            <a:endParaRPr sz="2400">
              <a:latin typeface="Consolas"/>
              <a:cs typeface="Consola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905000" y="2286000"/>
            <a:ext cx="311150" cy="60960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600" spc="-335" dirty="0">
                <a:solidFill>
                  <a:srgbClr val="C00000"/>
                </a:solidFill>
                <a:latin typeface="Consolas"/>
                <a:cs typeface="Consolas"/>
              </a:rPr>
              <a:t>1</a:t>
            </a:r>
            <a:r>
              <a:rPr sz="3600" i="1" spc="-750" baseline="-16203" dirty="0">
                <a:solidFill>
                  <a:srgbClr val="C00000"/>
                </a:solidFill>
                <a:latin typeface="Consolas"/>
                <a:cs typeface="Consolas"/>
              </a:rPr>
              <a:t>/</a:t>
            </a:r>
            <a:r>
              <a:rPr sz="2400" i="1" baseline="-45138" dirty="0">
                <a:solidFill>
                  <a:srgbClr val="C00000"/>
                </a:solidFill>
                <a:latin typeface="Consolas"/>
                <a:cs typeface="Consolas"/>
              </a:rPr>
              <a:t>n</a:t>
            </a:r>
            <a:endParaRPr sz="2400" baseline="-45138">
              <a:latin typeface="Consolas"/>
              <a:cs typeface="Consolas"/>
            </a:endParaRPr>
          </a:p>
        </p:txBody>
      </p:sp>
      <p:sp>
        <p:nvSpPr>
          <p:cNvPr id="73737" name="object 10"/>
          <p:cNvSpPr txBox="1">
            <a:spLocks noChangeArrowheads="1"/>
          </p:cNvSpPr>
          <p:nvPr/>
        </p:nvSpPr>
        <p:spPr bwMode="auto">
          <a:xfrm>
            <a:off x="990600" y="3124200"/>
            <a:ext cx="7423150" cy="590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marL="298450" indent="-285750">
              <a:lnSpc>
                <a:spcPts val="2325"/>
              </a:lnSpc>
              <a:tabLst>
                <a:tab pos="296863" algn="l"/>
              </a:tabLst>
            </a:pPr>
            <a:r>
              <a:rPr lang="th-TH" sz="2000">
                <a:cs typeface="Arial" charset="0"/>
              </a:rPr>
              <a:t>–	</a:t>
            </a:r>
            <a:r>
              <a:rPr lang="th-TH" sz="2000">
                <a:latin typeface="Tahoma" pitchFamily="34" charset="0"/>
                <a:cs typeface="Tahoma" pitchFamily="34" charset="0"/>
              </a:rPr>
              <a:t>with high probability, there is </a:t>
            </a:r>
            <a:r>
              <a:rPr lang="th-TH" sz="2000">
                <a:solidFill>
                  <a:srgbClr val="006FC0"/>
                </a:solidFill>
                <a:latin typeface="Tahoma" pitchFamily="34" charset="0"/>
                <a:cs typeface="Tahoma" pitchFamily="34" charset="0"/>
              </a:rPr>
              <a:t>a single giant component</a:t>
            </a:r>
            <a:r>
              <a:rPr lang="th-TH" sz="2000">
                <a:latin typeface="Tahoma" pitchFamily="34" charset="0"/>
                <a:cs typeface="Tahoma" pitchFamily="34" charset="0"/>
              </a:rPr>
              <a:t>, with all  other connected components having size </a:t>
            </a:r>
            <a:r>
              <a:rPr lang="th-TH" sz="2000">
                <a:latin typeface="Consolas" pitchFamily="49" charset="0"/>
                <a:cs typeface="Consolas" pitchFamily="49" charset="0"/>
              </a:rPr>
              <a:t>O(log </a:t>
            </a:r>
            <a:r>
              <a:rPr lang="th-TH" sz="2000" i="1">
                <a:latin typeface="Consolas" pitchFamily="49" charset="0"/>
                <a:cs typeface="Consolas" pitchFamily="49" charset="0"/>
              </a:rPr>
              <a:t>n</a:t>
            </a:r>
            <a:r>
              <a:rPr lang="th-TH" sz="2000">
                <a:latin typeface="Consolas" pitchFamily="49" charset="0"/>
                <a:cs typeface="Consolas" pitchFamily="49" charset="0"/>
              </a:rPr>
              <a:t>)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536575" y="4198938"/>
            <a:ext cx="1177925" cy="396875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355600" indent="-34290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  <a:tabLst>
                <a:tab pos="354965" algn="l"/>
                <a:tab pos="355600" algn="l"/>
              </a:tabLst>
              <a:defRPr/>
            </a:pPr>
            <a:r>
              <a:rPr sz="2400" spc="-5" dirty="0">
                <a:latin typeface="Tahoma"/>
                <a:cs typeface="Tahoma"/>
              </a:rPr>
              <a:t>If </a:t>
            </a:r>
            <a:r>
              <a:rPr sz="2400" dirty="0">
                <a:solidFill>
                  <a:srgbClr val="C00000"/>
                </a:solidFill>
                <a:latin typeface="Consolas"/>
                <a:cs typeface="Consolas"/>
              </a:rPr>
              <a:t>p</a:t>
            </a:r>
            <a:r>
              <a:rPr sz="2400" spc="-85" dirty="0">
                <a:solidFill>
                  <a:srgbClr val="C00000"/>
                </a:solidFill>
                <a:latin typeface="Consolas"/>
                <a:cs typeface="Consolas"/>
              </a:rPr>
              <a:t> </a:t>
            </a:r>
            <a:r>
              <a:rPr sz="2400" dirty="0">
                <a:solidFill>
                  <a:srgbClr val="C00000"/>
                </a:solidFill>
                <a:latin typeface="Consolas"/>
                <a:cs typeface="Consolas"/>
              </a:rPr>
              <a:t>=</a:t>
            </a:r>
            <a:endParaRPr sz="2400">
              <a:latin typeface="Consolas"/>
              <a:cs typeface="Consola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828800" y="3810000"/>
            <a:ext cx="311150" cy="60960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600" spc="-335" dirty="0">
                <a:solidFill>
                  <a:srgbClr val="C00000"/>
                </a:solidFill>
                <a:latin typeface="Consolas"/>
                <a:cs typeface="Consolas"/>
              </a:rPr>
              <a:t>1</a:t>
            </a:r>
            <a:r>
              <a:rPr sz="3600" i="1" spc="-750" baseline="-16203" dirty="0">
                <a:solidFill>
                  <a:srgbClr val="C00000"/>
                </a:solidFill>
                <a:latin typeface="Consolas"/>
                <a:cs typeface="Consolas"/>
              </a:rPr>
              <a:t>/</a:t>
            </a:r>
            <a:r>
              <a:rPr sz="2400" i="1" baseline="-45138" dirty="0">
                <a:solidFill>
                  <a:srgbClr val="C00000"/>
                </a:solidFill>
                <a:latin typeface="Consolas"/>
                <a:cs typeface="Consolas"/>
              </a:rPr>
              <a:t>n</a:t>
            </a:r>
            <a:endParaRPr sz="2400" baseline="-45138">
              <a:latin typeface="Consolas"/>
              <a:cs typeface="Consolas"/>
            </a:endParaRPr>
          </a:p>
        </p:txBody>
      </p:sp>
      <p:sp>
        <p:nvSpPr>
          <p:cNvPr id="73740" name="object 13"/>
          <p:cNvSpPr txBox="1">
            <a:spLocks noChangeArrowheads="1"/>
          </p:cNvSpPr>
          <p:nvPr/>
        </p:nvSpPr>
        <p:spPr bwMode="auto">
          <a:xfrm>
            <a:off x="993775" y="4657725"/>
            <a:ext cx="6619875" cy="608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marL="298450" indent="-285750">
              <a:lnSpc>
                <a:spcPts val="2325"/>
              </a:lnSpc>
              <a:tabLst>
                <a:tab pos="296863" algn="l"/>
              </a:tabLst>
            </a:pPr>
            <a:r>
              <a:rPr lang="th-TH" sz="2000">
                <a:cs typeface="Arial" charset="0"/>
              </a:rPr>
              <a:t>–	</a:t>
            </a:r>
            <a:r>
              <a:rPr lang="th-TH" sz="2000">
                <a:latin typeface="Tahoma" pitchFamily="34" charset="0"/>
                <a:cs typeface="Tahoma" pitchFamily="34" charset="0"/>
              </a:rPr>
              <a:t>with high probability, the number of nodes in the largest  component of the graph is proportion to </a:t>
            </a:r>
            <a:r>
              <a:rPr lang="th-TH" sz="2000">
                <a:latin typeface="Consolas" pitchFamily="49" charset="0"/>
                <a:cs typeface="Consolas" pitchFamily="49" charset="0"/>
              </a:rPr>
              <a:t>n</a:t>
            </a:r>
            <a:r>
              <a:rPr lang="th-TH" sz="1900" baseline="38000">
                <a:latin typeface="Consolas" pitchFamily="49" charset="0"/>
                <a:cs typeface="Consolas" pitchFamily="49" charset="0"/>
              </a:rPr>
              <a:t>2</a:t>
            </a:r>
            <a:r>
              <a:rPr lang="th-TH" sz="1900" baseline="26000">
                <a:latin typeface="Consolas" pitchFamily="49" charset="0"/>
                <a:cs typeface="Consolas" pitchFamily="49" charset="0"/>
              </a:rPr>
              <a:t>/</a:t>
            </a:r>
            <a:r>
              <a:rPr lang="th-TH" sz="1900" baseline="17000">
                <a:latin typeface="Consolas" pitchFamily="49" charset="0"/>
                <a:cs typeface="Consolas" pitchFamily="49" charset="0"/>
              </a:rPr>
              <a:t>3</a:t>
            </a:r>
          </a:p>
        </p:txBody>
      </p:sp>
      <p:sp>
        <p:nvSpPr>
          <p:cNvPr id="73741" name="object 14"/>
          <p:cNvSpPr>
            <a:spLocks noChangeArrowheads="1"/>
          </p:cNvSpPr>
          <p:nvPr/>
        </p:nvSpPr>
        <p:spPr bwMode="auto">
          <a:xfrm>
            <a:off x="258763" y="254000"/>
            <a:ext cx="8305800" cy="754063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marL="93980" eaLnBrk="1" fontAlgn="auto" hangingPunct="1">
              <a:lnSpc>
                <a:spcPts val="4315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/>
              <a:t>Emergence of </a:t>
            </a:r>
            <a:r>
              <a:rPr dirty="0"/>
              <a:t>a </a:t>
            </a:r>
            <a:r>
              <a:rPr spc="-5" dirty="0"/>
              <a:t>Giant</a:t>
            </a:r>
            <a:r>
              <a:rPr spc="-100" dirty="0"/>
              <a:t> </a:t>
            </a:r>
            <a:r>
              <a:rPr spc="-5" dirty="0"/>
              <a:t>Component</a:t>
            </a:r>
          </a:p>
        </p:txBody>
      </p:sp>
      <p:sp>
        <p:nvSpPr>
          <p:cNvPr id="16" name="object 16"/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marL="12700" fontAlgn="auto">
              <a:lnSpc>
                <a:spcPts val="113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>
                <a:latin typeface="Tahoma"/>
                <a:cs typeface="Tahoma"/>
              </a:rPr>
              <a:t>Lecture 3: Random</a:t>
            </a:r>
            <a:r>
              <a:rPr spc="-65" dirty="0">
                <a:latin typeface="Tahoma"/>
                <a:cs typeface="Tahoma"/>
              </a:rPr>
              <a:t> </a:t>
            </a:r>
            <a:r>
              <a:rPr spc="-5" dirty="0">
                <a:latin typeface="Tahoma"/>
                <a:cs typeface="Tahoma"/>
              </a:rPr>
              <a:t>Graphs</a:t>
            </a:r>
          </a:p>
        </p:txBody>
      </p:sp>
      <p:sp>
        <p:nvSpPr>
          <p:cNvPr id="73744" name="object 17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marL="25400"/>
            <a:fld id="{4A7B304E-3C88-4E1C-ADBC-53CF013B2178}" type="slidenum">
              <a:rPr lang="en-US" smtClean="0"/>
              <a:pPr marL="25400"/>
              <a:t>41</a:t>
            </a:fld>
            <a:endParaRPr lang="th-TH" smtClean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object 2"/>
          <p:cNvSpPr>
            <a:spLocks/>
          </p:cNvSpPr>
          <p:nvPr/>
        </p:nvSpPr>
        <p:spPr bwMode="auto">
          <a:xfrm>
            <a:off x="468313" y="1000125"/>
            <a:ext cx="8208962" cy="0"/>
          </a:xfrm>
          <a:custGeom>
            <a:avLst/>
            <a:gdLst>
              <a:gd name="T0" fmla="*/ 0 w 8209280"/>
              <a:gd name="T1" fmla="*/ 8208590 w 8209280"/>
              <a:gd name="T2" fmla="*/ 0 60000 65536"/>
              <a:gd name="T3" fmla="*/ 0 60000 65536"/>
              <a:gd name="T4" fmla="*/ 0 w 8209280"/>
              <a:gd name="T5" fmla="*/ 8209280 w 8209280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T4" t="0" r="T5" b="0"/>
            <a:pathLst>
              <a:path w="8209280">
                <a:moveTo>
                  <a:pt x="0" y="0"/>
                </a:moveTo>
                <a:lnTo>
                  <a:pt x="8208911" y="0"/>
                </a:lnTo>
              </a:path>
            </a:pathLst>
          </a:custGeom>
          <a:noFill/>
          <a:ln w="38100">
            <a:solidFill>
              <a:srgbClr val="6699FF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74754" name="object 3"/>
          <p:cNvSpPr>
            <a:spLocks noChangeArrowheads="1"/>
          </p:cNvSpPr>
          <p:nvPr/>
        </p:nvSpPr>
        <p:spPr bwMode="auto">
          <a:xfrm>
            <a:off x="180975" y="6383338"/>
            <a:ext cx="1441450" cy="328612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74755" name="object 4"/>
          <p:cNvSpPr>
            <a:spLocks noChangeArrowheads="1"/>
          </p:cNvSpPr>
          <p:nvPr/>
        </p:nvSpPr>
        <p:spPr bwMode="auto">
          <a:xfrm>
            <a:off x="1693863" y="6383338"/>
            <a:ext cx="1147762" cy="379412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74756" name="object 5"/>
          <p:cNvSpPr txBox="1">
            <a:spLocks noChangeArrowheads="1"/>
          </p:cNvSpPr>
          <p:nvPr/>
        </p:nvSpPr>
        <p:spPr bwMode="auto">
          <a:xfrm>
            <a:off x="536575" y="1116013"/>
            <a:ext cx="7921625" cy="2840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marL="355600" indent="-342900">
              <a:buFont typeface="Arial" charset="0"/>
              <a:buChar char="•"/>
              <a:tabLst>
                <a:tab pos="354013" algn="l"/>
                <a:tab pos="355600" algn="l"/>
              </a:tabLst>
            </a:pPr>
            <a:r>
              <a:rPr lang="th-TH" sz="2400">
                <a:latin typeface="Tahoma" pitchFamily="34" charset="0"/>
                <a:cs typeface="Tahoma" pitchFamily="34" charset="0"/>
              </a:rPr>
              <a:t>If you have 2 large-components each occupying roughly</a:t>
            </a:r>
          </a:p>
          <a:p>
            <a:pPr marL="355600" indent="-342900">
              <a:tabLst>
                <a:tab pos="354013" algn="l"/>
                <a:tab pos="355600" algn="l"/>
              </a:tabLst>
            </a:pPr>
            <a:r>
              <a:rPr lang="th-TH" sz="2400">
                <a:latin typeface="Tahoma" pitchFamily="34" charset="0"/>
                <a:cs typeface="Tahoma" pitchFamily="34" charset="0"/>
              </a:rPr>
              <a:t>½ of the graph, how long does it typically take for the  addition of random edges to join them into one giant  component?</a:t>
            </a:r>
          </a:p>
          <a:p>
            <a:pPr marL="927100" lvl="1" indent="-457200">
              <a:spcBef>
                <a:spcPts val="1200"/>
              </a:spcBef>
              <a:buFontTx/>
              <a:buAutoNum type="alphaLcParenR"/>
              <a:tabLst>
                <a:tab pos="354013" algn="l"/>
                <a:tab pos="355600" algn="l"/>
              </a:tabLst>
            </a:pPr>
            <a:r>
              <a:rPr lang="th-TH" sz="2000">
                <a:latin typeface="Tahoma" pitchFamily="34" charset="0"/>
                <a:cs typeface="Tahoma" pitchFamily="34" charset="0"/>
              </a:rPr>
              <a:t>1-4 edge additions</a:t>
            </a:r>
          </a:p>
          <a:p>
            <a:pPr marL="927100" lvl="1" indent="-457200">
              <a:spcBef>
                <a:spcPts val="1200"/>
              </a:spcBef>
              <a:buFontTx/>
              <a:buAutoNum type="alphaLcParenR"/>
              <a:tabLst>
                <a:tab pos="354013" algn="l"/>
                <a:tab pos="355600" algn="l"/>
              </a:tabLst>
            </a:pPr>
            <a:r>
              <a:rPr lang="th-TH" sz="2000">
                <a:latin typeface="Tahoma" pitchFamily="34" charset="0"/>
                <a:cs typeface="Tahoma" pitchFamily="34" charset="0"/>
              </a:rPr>
              <a:t>5-20 edge additions</a:t>
            </a:r>
          </a:p>
          <a:p>
            <a:pPr marL="927100" lvl="1" indent="-457200">
              <a:spcBef>
                <a:spcPts val="1200"/>
              </a:spcBef>
              <a:buFontTx/>
              <a:buAutoNum type="alphaLcParenR"/>
              <a:tabLst>
                <a:tab pos="354013" algn="l"/>
                <a:tab pos="355600" algn="l"/>
              </a:tabLst>
            </a:pPr>
            <a:r>
              <a:rPr lang="th-TH" sz="2000">
                <a:latin typeface="Tahoma" pitchFamily="34" charset="0"/>
                <a:cs typeface="Tahoma" pitchFamily="34" charset="0"/>
              </a:rPr>
              <a:t>over 20 edge additions</a:t>
            </a:r>
          </a:p>
        </p:txBody>
      </p:sp>
      <p:sp>
        <p:nvSpPr>
          <p:cNvPr id="74757" name="object 6"/>
          <p:cNvSpPr>
            <a:spLocks noChangeArrowheads="1"/>
          </p:cNvSpPr>
          <p:nvPr/>
        </p:nvSpPr>
        <p:spPr bwMode="auto">
          <a:xfrm>
            <a:off x="258763" y="254000"/>
            <a:ext cx="3470275" cy="754063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marL="93980" eaLnBrk="1" fontAlgn="auto" hangingPunct="1">
              <a:lnSpc>
                <a:spcPts val="4315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/>
              <a:t>Question</a:t>
            </a:r>
            <a:r>
              <a:rPr spc="-80" dirty="0"/>
              <a:t> </a:t>
            </a:r>
            <a:r>
              <a:rPr spc="-5" dirty="0"/>
              <a:t>#8</a:t>
            </a:r>
          </a:p>
        </p:txBody>
      </p:sp>
      <p:sp>
        <p:nvSpPr>
          <p:cNvPr id="8" name="object 8"/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marL="12700" fontAlgn="auto">
              <a:lnSpc>
                <a:spcPts val="113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>
                <a:latin typeface="Tahoma"/>
                <a:cs typeface="Tahoma"/>
              </a:rPr>
              <a:t>Lecture 3: Random</a:t>
            </a:r>
            <a:r>
              <a:rPr spc="-65" dirty="0">
                <a:latin typeface="Tahoma"/>
                <a:cs typeface="Tahoma"/>
              </a:rPr>
              <a:t> </a:t>
            </a:r>
            <a:r>
              <a:rPr spc="-5" dirty="0">
                <a:latin typeface="Tahoma"/>
                <a:cs typeface="Tahoma"/>
              </a:rPr>
              <a:t>Graphs</a:t>
            </a:r>
          </a:p>
        </p:txBody>
      </p:sp>
      <p:sp>
        <p:nvSpPr>
          <p:cNvPr id="74760" name="object 9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marL="25400"/>
            <a:fld id="{E1A41CB2-8164-4902-9980-4F57BE84A048}" type="slidenum">
              <a:rPr lang="en-US" smtClean="0"/>
              <a:pPr marL="25400"/>
              <a:t>42</a:t>
            </a:fld>
            <a:endParaRPr lang="th-TH" smtClean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object 2"/>
          <p:cNvSpPr>
            <a:spLocks noChangeArrowheads="1"/>
          </p:cNvSpPr>
          <p:nvPr/>
        </p:nvSpPr>
        <p:spPr bwMode="auto">
          <a:xfrm>
            <a:off x="428625" y="965200"/>
            <a:ext cx="8289925" cy="12065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76802" name="object 3"/>
          <p:cNvSpPr>
            <a:spLocks/>
          </p:cNvSpPr>
          <p:nvPr/>
        </p:nvSpPr>
        <p:spPr bwMode="auto">
          <a:xfrm>
            <a:off x="468313" y="1000125"/>
            <a:ext cx="8208962" cy="0"/>
          </a:xfrm>
          <a:custGeom>
            <a:avLst/>
            <a:gdLst>
              <a:gd name="T0" fmla="*/ 0 w 8209280"/>
              <a:gd name="T1" fmla="*/ 8208590 w 8209280"/>
              <a:gd name="T2" fmla="*/ 0 60000 65536"/>
              <a:gd name="T3" fmla="*/ 0 60000 65536"/>
              <a:gd name="T4" fmla="*/ 0 w 8209280"/>
              <a:gd name="T5" fmla="*/ 8209280 w 8209280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T4" t="0" r="T5" b="0"/>
            <a:pathLst>
              <a:path w="8209280">
                <a:moveTo>
                  <a:pt x="0" y="0"/>
                </a:moveTo>
                <a:lnTo>
                  <a:pt x="8208911" y="0"/>
                </a:lnTo>
              </a:path>
            </a:pathLst>
          </a:custGeom>
          <a:noFill/>
          <a:ln w="38100">
            <a:solidFill>
              <a:srgbClr val="6699FF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76803" name="object 4"/>
          <p:cNvSpPr>
            <a:spLocks noChangeArrowheads="1"/>
          </p:cNvSpPr>
          <p:nvPr/>
        </p:nvSpPr>
        <p:spPr bwMode="auto">
          <a:xfrm>
            <a:off x="180975" y="6383338"/>
            <a:ext cx="1441450" cy="328612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76804" name="object 5"/>
          <p:cNvSpPr>
            <a:spLocks noChangeArrowheads="1"/>
          </p:cNvSpPr>
          <p:nvPr/>
        </p:nvSpPr>
        <p:spPr bwMode="auto">
          <a:xfrm>
            <a:off x="1693863" y="6383338"/>
            <a:ext cx="1147762" cy="379412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76805" name="object 6"/>
          <p:cNvSpPr>
            <a:spLocks noChangeArrowheads="1"/>
          </p:cNvSpPr>
          <p:nvPr/>
        </p:nvSpPr>
        <p:spPr bwMode="auto">
          <a:xfrm>
            <a:off x="258763" y="254000"/>
            <a:ext cx="8107362" cy="754063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marL="93980" eaLnBrk="1" fontAlgn="auto" hangingPunct="1">
              <a:lnSpc>
                <a:spcPts val="4315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dirty="0"/>
              <a:t>Why just One </a:t>
            </a:r>
            <a:r>
              <a:rPr spc="-5" dirty="0"/>
              <a:t>Giant</a:t>
            </a:r>
            <a:r>
              <a:rPr spc="-140" dirty="0"/>
              <a:t> </a:t>
            </a:r>
            <a:r>
              <a:rPr spc="-5" dirty="0"/>
              <a:t>Component?</a:t>
            </a:r>
          </a:p>
        </p:txBody>
      </p:sp>
      <p:sp>
        <p:nvSpPr>
          <p:cNvPr id="76807" name="object 8"/>
          <p:cNvSpPr>
            <a:spLocks noChangeArrowheads="1"/>
          </p:cNvSpPr>
          <p:nvPr/>
        </p:nvSpPr>
        <p:spPr bwMode="auto">
          <a:xfrm>
            <a:off x="933450" y="1158875"/>
            <a:ext cx="7278688" cy="4391025"/>
          </a:xfrm>
          <a:prstGeom prst="rect">
            <a:avLst/>
          </a:prstGeom>
          <a:blipFill dpi="0" rotWithShape="1">
            <a:blip r:embed="rId6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76808" name="object 9"/>
          <p:cNvSpPr>
            <a:spLocks noChangeArrowheads="1"/>
          </p:cNvSpPr>
          <p:nvPr/>
        </p:nvSpPr>
        <p:spPr bwMode="auto">
          <a:xfrm>
            <a:off x="1128713" y="1352550"/>
            <a:ext cx="6896100" cy="4010025"/>
          </a:xfrm>
          <a:prstGeom prst="rect">
            <a:avLst/>
          </a:prstGeom>
          <a:blipFill dpi="0" rotWithShape="1">
            <a:blip r:embed="rId7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436813" y="5454650"/>
            <a:ext cx="4244975" cy="39370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2400" spc="-15" dirty="0">
                <a:latin typeface="Calibri"/>
                <a:cs typeface="Calibri"/>
              </a:rPr>
              <a:t>ErdosRenyiTwoComponents.nlogo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1" name="object 11"/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marL="12700" fontAlgn="auto">
              <a:lnSpc>
                <a:spcPts val="113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>
                <a:latin typeface="Tahoma"/>
                <a:cs typeface="Tahoma"/>
              </a:rPr>
              <a:t>Lecture 3: Random</a:t>
            </a:r>
            <a:r>
              <a:rPr spc="-65" dirty="0">
                <a:latin typeface="Tahoma"/>
                <a:cs typeface="Tahoma"/>
              </a:rPr>
              <a:t> </a:t>
            </a:r>
            <a:r>
              <a:rPr spc="-5" dirty="0">
                <a:latin typeface="Tahoma"/>
                <a:cs typeface="Tahoma"/>
              </a:rPr>
              <a:t>Graphs</a:t>
            </a:r>
          </a:p>
        </p:txBody>
      </p:sp>
      <p:sp>
        <p:nvSpPr>
          <p:cNvPr id="76811" name="object 12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marL="25400"/>
            <a:fld id="{0F6A9C70-B13E-46A6-8FD7-6DD02DE501DC}" type="slidenum">
              <a:rPr lang="en-US" smtClean="0"/>
              <a:pPr marL="25400"/>
              <a:t>43</a:t>
            </a:fld>
            <a:endParaRPr lang="th-TH" smtClean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object 2"/>
          <p:cNvSpPr>
            <a:spLocks noChangeArrowheads="1"/>
          </p:cNvSpPr>
          <p:nvPr/>
        </p:nvSpPr>
        <p:spPr bwMode="auto">
          <a:xfrm>
            <a:off x="428625" y="965200"/>
            <a:ext cx="8289925" cy="12065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77826" name="object 3"/>
          <p:cNvSpPr>
            <a:spLocks/>
          </p:cNvSpPr>
          <p:nvPr/>
        </p:nvSpPr>
        <p:spPr bwMode="auto">
          <a:xfrm>
            <a:off x="468313" y="1000125"/>
            <a:ext cx="8208962" cy="0"/>
          </a:xfrm>
          <a:custGeom>
            <a:avLst/>
            <a:gdLst>
              <a:gd name="T0" fmla="*/ 0 w 8209280"/>
              <a:gd name="T1" fmla="*/ 8208590 w 8209280"/>
              <a:gd name="T2" fmla="*/ 0 60000 65536"/>
              <a:gd name="T3" fmla="*/ 0 60000 65536"/>
              <a:gd name="T4" fmla="*/ 0 w 8209280"/>
              <a:gd name="T5" fmla="*/ 8209280 w 8209280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T4" t="0" r="T5" b="0"/>
            <a:pathLst>
              <a:path w="8209280">
                <a:moveTo>
                  <a:pt x="0" y="0"/>
                </a:moveTo>
                <a:lnTo>
                  <a:pt x="8208911" y="0"/>
                </a:lnTo>
              </a:path>
            </a:pathLst>
          </a:custGeom>
          <a:noFill/>
          <a:ln w="38100">
            <a:solidFill>
              <a:srgbClr val="6699FF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77827" name="object 4"/>
          <p:cNvSpPr>
            <a:spLocks noChangeArrowheads="1"/>
          </p:cNvSpPr>
          <p:nvPr/>
        </p:nvSpPr>
        <p:spPr bwMode="auto">
          <a:xfrm>
            <a:off x="180975" y="6383338"/>
            <a:ext cx="1441450" cy="328612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77828" name="object 5"/>
          <p:cNvSpPr>
            <a:spLocks noChangeArrowheads="1"/>
          </p:cNvSpPr>
          <p:nvPr/>
        </p:nvSpPr>
        <p:spPr bwMode="auto">
          <a:xfrm>
            <a:off x="1693863" y="6383338"/>
            <a:ext cx="1147762" cy="379412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77829" name="object 6"/>
          <p:cNvSpPr>
            <a:spLocks noChangeArrowheads="1"/>
          </p:cNvSpPr>
          <p:nvPr/>
        </p:nvSpPr>
        <p:spPr bwMode="auto">
          <a:xfrm>
            <a:off x="258763" y="254000"/>
            <a:ext cx="5768975" cy="754063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marL="93980" eaLnBrk="1" fontAlgn="auto" hangingPunct="1">
              <a:lnSpc>
                <a:spcPts val="4315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/>
              <a:t>Average Shortest</a:t>
            </a:r>
            <a:r>
              <a:rPr spc="-85" dirty="0"/>
              <a:t> </a:t>
            </a:r>
            <a:r>
              <a:rPr spc="-5" dirty="0"/>
              <a:t>Path</a:t>
            </a:r>
          </a:p>
        </p:txBody>
      </p:sp>
      <p:sp>
        <p:nvSpPr>
          <p:cNvPr id="77831" name="object 8"/>
          <p:cNvSpPr>
            <a:spLocks noChangeArrowheads="1"/>
          </p:cNvSpPr>
          <p:nvPr/>
        </p:nvSpPr>
        <p:spPr bwMode="auto">
          <a:xfrm>
            <a:off x="1681163" y="1150938"/>
            <a:ext cx="5473700" cy="4997450"/>
          </a:xfrm>
          <a:prstGeom prst="rect">
            <a:avLst/>
          </a:prstGeom>
          <a:blipFill dpi="0" rotWithShape="1">
            <a:blip r:embed="rId6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9" name="object 9"/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marL="12700" fontAlgn="auto">
              <a:lnSpc>
                <a:spcPts val="113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>
                <a:latin typeface="Tahoma"/>
                <a:cs typeface="Tahoma"/>
              </a:rPr>
              <a:t>Lecture 3: Random</a:t>
            </a:r>
            <a:r>
              <a:rPr spc="-65" dirty="0">
                <a:latin typeface="Tahoma"/>
                <a:cs typeface="Tahoma"/>
              </a:rPr>
              <a:t> </a:t>
            </a:r>
            <a:r>
              <a:rPr spc="-5" dirty="0">
                <a:latin typeface="Tahoma"/>
                <a:cs typeface="Tahoma"/>
              </a:rPr>
              <a:t>Graphs</a:t>
            </a:r>
          </a:p>
        </p:txBody>
      </p:sp>
      <p:sp>
        <p:nvSpPr>
          <p:cNvPr id="77833" name="object 10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marL="25400"/>
            <a:fld id="{3C15D124-F9B3-4E23-98F6-694F1C103C56}" type="slidenum">
              <a:rPr lang="en-US" smtClean="0"/>
              <a:pPr marL="25400"/>
              <a:t>44</a:t>
            </a:fld>
            <a:endParaRPr lang="th-TH" smtClean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9" name="object 2"/>
          <p:cNvSpPr>
            <a:spLocks/>
          </p:cNvSpPr>
          <p:nvPr/>
        </p:nvSpPr>
        <p:spPr bwMode="auto">
          <a:xfrm>
            <a:off x="468313" y="1000125"/>
            <a:ext cx="8208962" cy="0"/>
          </a:xfrm>
          <a:custGeom>
            <a:avLst/>
            <a:gdLst>
              <a:gd name="T0" fmla="*/ 0 w 8209280"/>
              <a:gd name="T1" fmla="*/ 8208590 w 8209280"/>
              <a:gd name="T2" fmla="*/ 0 60000 65536"/>
              <a:gd name="T3" fmla="*/ 0 60000 65536"/>
              <a:gd name="T4" fmla="*/ 0 w 8209280"/>
              <a:gd name="T5" fmla="*/ 8209280 w 8209280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T4" t="0" r="T5" b="0"/>
            <a:pathLst>
              <a:path w="8209280">
                <a:moveTo>
                  <a:pt x="0" y="0"/>
                </a:moveTo>
                <a:lnTo>
                  <a:pt x="8208911" y="0"/>
                </a:lnTo>
              </a:path>
            </a:pathLst>
          </a:custGeom>
          <a:noFill/>
          <a:ln w="38100">
            <a:solidFill>
              <a:srgbClr val="6699FF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78850" name="object 3"/>
          <p:cNvSpPr>
            <a:spLocks noChangeArrowheads="1"/>
          </p:cNvSpPr>
          <p:nvPr/>
        </p:nvSpPr>
        <p:spPr bwMode="auto">
          <a:xfrm>
            <a:off x="180975" y="6383338"/>
            <a:ext cx="1441450" cy="328612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78851" name="object 4"/>
          <p:cNvSpPr>
            <a:spLocks noChangeArrowheads="1"/>
          </p:cNvSpPr>
          <p:nvPr/>
        </p:nvSpPr>
        <p:spPr bwMode="auto">
          <a:xfrm>
            <a:off x="1693863" y="6383338"/>
            <a:ext cx="1147762" cy="379412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78852" name="object 5"/>
          <p:cNvSpPr txBox="1">
            <a:spLocks noChangeArrowheads="1"/>
          </p:cNvSpPr>
          <p:nvPr/>
        </p:nvSpPr>
        <p:spPr bwMode="auto">
          <a:xfrm>
            <a:off x="536575" y="1096963"/>
            <a:ext cx="7942263" cy="2617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marL="139700"/>
            <a:r>
              <a:rPr lang="th-TH" sz="2500" b="1">
                <a:solidFill>
                  <a:srgbClr val="C00000"/>
                </a:solidFill>
                <a:latin typeface="Calibri" pitchFamily="34" charset="0"/>
                <a:cs typeface="Cordia New" pitchFamily="34" charset="-34"/>
              </a:rPr>
              <a:t>“How many hops on average between each pair of nodes?”</a:t>
            </a:r>
            <a:endParaRPr lang="th-TH" sz="2500">
              <a:latin typeface="Calibri" pitchFamily="34" charset="0"/>
              <a:cs typeface="Cordia New" pitchFamily="34" charset="-34"/>
            </a:endParaRPr>
          </a:p>
          <a:p>
            <a:pPr marL="139700">
              <a:lnSpc>
                <a:spcPct val="103000"/>
              </a:lnSpc>
              <a:spcBef>
                <a:spcPts val="1725"/>
              </a:spcBef>
              <a:buFont typeface="Arial" charset="0"/>
              <a:buChar char="•"/>
            </a:pPr>
            <a:r>
              <a:rPr lang="th-TH" sz="2400">
                <a:latin typeface="Tahoma" pitchFamily="34" charset="0"/>
                <a:cs typeface="Tahoma" pitchFamily="34" charset="0"/>
              </a:rPr>
              <a:t>Again, each of your friends has </a:t>
            </a:r>
            <a:r>
              <a:rPr lang="th-TH" sz="2400">
                <a:solidFill>
                  <a:srgbClr val="006FC0"/>
                </a:solidFill>
                <a:latin typeface="Symbol" pitchFamily="18" charset="2"/>
                <a:cs typeface="Cordia New" pitchFamily="34" charset="-34"/>
              </a:rPr>
              <a:t></a:t>
            </a:r>
            <a:r>
              <a:rPr lang="th-TH" sz="2400" i="1">
                <a:solidFill>
                  <a:srgbClr val="006FC0"/>
                </a:solidFill>
                <a:latin typeface="Consolas" pitchFamily="49" charset="0"/>
                <a:cs typeface="Consolas" pitchFamily="49" charset="0"/>
              </a:rPr>
              <a:t>k</a:t>
            </a:r>
            <a:r>
              <a:rPr lang="th-TH" sz="2400">
                <a:solidFill>
                  <a:srgbClr val="006FC0"/>
                </a:solidFill>
                <a:latin typeface="Symbol" pitchFamily="18" charset="2"/>
                <a:cs typeface="Cordia New" pitchFamily="34" charset="-34"/>
              </a:rPr>
              <a:t></a:t>
            </a:r>
            <a:r>
              <a:rPr lang="th-TH" sz="2400">
                <a:solidFill>
                  <a:srgbClr val="006FC0"/>
                </a:solidFill>
                <a:latin typeface="Consolas" pitchFamily="49" charset="0"/>
                <a:cs typeface="Consolas" pitchFamily="49" charset="0"/>
              </a:rPr>
              <a:t>=</a:t>
            </a:r>
            <a:r>
              <a:rPr lang="th-TH" sz="2400" i="1">
                <a:solidFill>
                  <a:srgbClr val="006FC0"/>
                </a:solidFill>
                <a:latin typeface="Consolas" pitchFamily="49" charset="0"/>
                <a:cs typeface="Consolas" pitchFamily="49" charset="0"/>
              </a:rPr>
              <a:t>avg-degree </a:t>
            </a:r>
            <a:r>
              <a:rPr lang="th-TH" sz="2400">
                <a:latin typeface="Tahoma" pitchFamily="34" charset="0"/>
                <a:cs typeface="Tahoma" pitchFamily="34" charset="0"/>
              </a:rPr>
              <a:t>friends  beside you</a:t>
            </a:r>
          </a:p>
          <a:p>
            <a:pPr marL="139700">
              <a:buFont typeface="Arial" charset="0"/>
              <a:buChar char="•"/>
            </a:pPr>
            <a:endParaRPr lang="th-TH" sz="2400">
              <a:latin typeface="Times New Roman" pitchFamily="18" charset="0"/>
              <a:cs typeface="Times New Roman" pitchFamily="18" charset="0"/>
            </a:endParaRPr>
          </a:p>
          <a:p>
            <a:pPr marL="139700">
              <a:lnSpc>
                <a:spcPts val="2775"/>
              </a:lnSpc>
              <a:spcBef>
                <a:spcPts val="1450"/>
              </a:spcBef>
              <a:buFont typeface="Arial" charset="0"/>
              <a:buChar char="•"/>
            </a:pPr>
            <a:r>
              <a:rPr lang="th-TH" sz="2400">
                <a:latin typeface="Tahoma" pitchFamily="34" charset="0"/>
                <a:cs typeface="Tahoma" pitchFamily="34" charset="0"/>
              </a:rPr>
              <a:t>Ignoring loops, the number of people you have at  distance </a:t>
            </a:r>
            <a:r>
              <a:rPr lang="th-TH" sz="2400" i="1">
                <a:latin typeface="Consolas" pitchFamily="49" charset="0"/>
                <a:cs typeface="Consolas" pitchFamily="49" charset="0"/>
              </a:rPr>
              <a:t>l </a:t>
            </a:r>
            <a:r>
              <a:rPr lang="th-TH" sz="2400">
                <a:latin typeface="Tahoma" pitchFamily="34" charset="0"/>
                <a:cs typeface="Tahoma" pitchFamily="34" charset="0"/>
              </a:rPr>
              <a:t>is </a:t>
            </a:r>
            <a:r>
              <a:rPr lang="th-TH" sz="2400">
                <a:solidFill>
                  <a:srgbClr val="006FC0"/>
                </a:solidFill>
                <a:latin typeface="Symbol" pitchFamily="18" charset="2"/>
                <a:cs typeface="Cordia New" pitchFamily="34" charset="-34"/>
              </a:rPr>
              <a:t></a:t>
            </a:r>
            <a:r>
              <a:rPr lang="th-TH" sz="2400" i="1">
                <a:solidFill>
                  <a:srgbClr val="006FC0"/>
                </a:solidFill>
                <a:latin typeface="Consolas" pitchFamily="49" charset="0"/>
                <a:cs typeface="Consolas" pitchFamily="49" charset="0"/>
              </a:rPr>
              <a:t>k</a:t>
            </a:r>
            <a:r>
              <a:rPr lang="th-TH" sz="2400">
                <a:solidFill>
                  <a:srgbClr val="006FC0"/>
                </a:solidFill>
                <a:latin typeface="Symbol" pitchFamily="18" charset="2"/>
                <a:cs typeface="Cordia New" pitchFamily="34" charset="-34"/>
              </a:rPr>
              <a:t></a:t>
            </a:r>
            <a:r>
              <a:rPr lang="th-TH" sz="2400" i="1" baseline="24000">
                <a:solidFill>
                  <a:srgbClr val="006FC0"/>
                </a:solidFill>
                <a:latin typeface="Consolas" pitchFamily="49" charset="0"/>
                <a:cs typeface="Consolas" pitchFamily="49" charset="0"/>
              </a:rPr>
              <a:t>l</a:t>
            </a:r>
            <a:endParaRPr lang="th-TH" sz="2400" baseline="2400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8853" name="object 6"/>
          <p:cNvSpPr>
            <a:spLocks noChangeArrowheads="1"/>
          </p:cNvSpPr>
          <p:nvPr/>
        </p:nvSpPr>
        <p:spPr bwMode="auto">
          <a:xfrm>
            <a:off x="258763" y="254000"/>
            <a:ext cx="5768975" cy="754063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marL="93980" eaLnBrk="1" fontAlgn="auto" hangingPunct="1">
              <a:lnSpc>
                <a:spcPts val="4315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/>
              <a:t>Average Shortest</a:t>
            </a:r>
            <a:r>
              <a:rPr spc="-85" dirty="0"/>
              <a:t> </a:t>
            </a:r>
            <a:r>
              <a:rPr spc="-5" dirty="0"/>
              <a:t>Path</a:t>
            </a:r>
          </a:p>
        </p:txBody>
      </p:sp>
      <p:sp>
        <p:nvSpPr>
          <p:cNvPr id="8" name="object 8"/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marL="12700" fontAlgn="auto">
              <a:lnSpc>
                <a:spcPts val="113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>
                <a:latin typeface="Tahoma"/>
                <a:cs typeface="Tahoma"/>
              </a:rPr>
              <a:t>Lecture 3: Random</a:t>
            </a:r>
            <a:r>
              <a:rPr spc="-65" dirty="0">
                <a:latin typeface="Tahoma"/>
                <a:cs typeface="Tahoma"/>
              </a:rPr>
              <a:t> </a:t>
            </a:r>
            <a:r>
              <a:rPr spc="-5" dirty="0">
                <a:latin typeface="Tahoma"/>
                <a:cs typeface="Tahoma"/>
              </a:rPr>
              <a:t>Graphs</a:t>
            </a:r>
          </a:p>
        </p:txBody>
      </p:sp>
      <p:sp>
        <p:nvSpPr>
          <p:cNvPr id="78856" name="object 9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marL="25400"/>
            <a:fld id="{E587197B-FDA4-40C1-81DF-12B10D3E9D44}" type="slidenum">
              <a:rPr lang="en-US" smtClean="0"/>
              <a:pPr marL="25400"/>
              <a:t>45</a:t>
            </a:fld>
            <a:endParaRPr lang="th-TH" smtClean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3" name="object 2"/>
          <p:cNvSpPr>
            <a:spLocks noChangeArrowheads="1"/>
          </p:cNvSpPr>
          <p:nvPr/>
        </p:nvSpPr>
        <p:spPr bwMode="auto">
          <a:xfrm>
            <a:off x="180975" y="6383338"/>
            <a:ext cx="1441450" cy="328612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79874" name="object 3"/>
          <p:cNvSpPr>
            <a:spLocks noChangeArrowheads="1"/>
          </p:cNvSpPr>
          <p:nvPr/>
        </p:nvSpPr>
        <p:spPr bwMode="auto">
          <a:xfrm>
            <a:off x="1693863" y="6383338"/>
            <a:ext cx="1147762" cy="379412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79875" name="object 4"/>
          <p:cNvSpPr>
            <a:spLocks noChangeArrowheads="1"/>
          </p:cNvSpPr>
          <p:nvPr/>
        </p:nvSpPr>
        <p:spPr bwMode="auto">
          <a:xfrm>
            <a:off x="258763" y="234950"/>
            <a:ext cx="5154612" cy="773113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79876" name="object 5"/>
          <p:cNvSpPr>
            <a:spLocks noChangeArrowheads="1"/>
          </p:cNvSpPr>
          <p:nvPr/>
        </p:nvSpPr>
        <p:spPr bwMode="auto">
          <a:xfrm>
            <a:off x="4797425" y="258763"/>
            <a:ext cx="868363" cy="749300"/>
          </a:xfrm>
          <a:prstGeom prst="rect">
            <a:avLst/>
          </a:prstGeom>
          <a:blipFill dpi="0" rotWithShape="1">
            <a:blip r:embed="rId6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marL="12700" eaLnBrk="1" fontAlgn="auto" hangingPunct="1">
              <a:spcBef>
                <a:spcPts val="0"/>
              </a:spcBef>
              <a:spcAft>
                <a:spcPts val="0"/>
              </a:spcAft>
              <a:tabLst>
                <a:tab pos="8221980" algn="l"/>
              </a:tabLst>
              <a:defRPr/>
            </a:pPr>
            <a:r>
              <a:rPr u="heavy" spc="-420" dirty="0"/>
              <a:t> </a:t>
            </a:r>
            <a:r>
              <a:rPr u="heavy" spc="-5" dirty="0"/>
              <a:t>Friends at Distance</a:t>
            </a:r>
            <a:r>
              <a:rPr u="heavy" spc="-105" dirty="0"/>
              <a:t> </a:t>
            </a:r>
            <a:r>
              <a:rPr i="1" u="heavy" dirty="0">
                <a:latin typeface="Consolas"/>
                <a:cs typeface="Consolas"/>
              </a:rPr>
              <a:t>l	</a:t>
            </a:r>
          </a:p>
        </p:txBody>
      </p:sp>
      <p:sp>
        <p:nvSpPr>
          <p:cNvPr id="79878" name="object 7"/>
          <p:cNvSpPr>
            <a:spLocks/>
          </p:cNvSpPr>
          <p:nvPr/>
        </p:nvSpPr>
        <p:spPr bwMode="auto">
          <a:xfrm>
            <a:off x="928688" y="2286000"/>
            <a:ext cx="1000125" cy="1143000"/>
          </a:xfrm>
          <a:custGeom>
            <a:avLst/>
            <a:gdLst>
              <a:gd name="T0" fmla="*/ 1000137 w 1000125"/>
              <a:gd name="T1" fmla="*/ 0 h 1143000"/>
              <a:gd name="T2" fmla="*/ 0 w 1000125"/>
              <a:gd name="T3" fmla="*/ 1143012 h 1143000"/>
              <a:gd name="T4" fmla="*/ 0 60000 65536"/>
              <a:gd name="T5" fmla="*/ 0 60000 65536"/>
              <a:gd name="T6" fmla="*/ 0 w 1000125"/>
              <a:gd name="T7" fmla="*/ 0 h 1143000"/>
              <a:gd name="T8" fmla="*/ 1000125 w 1000125"/>
              <a:gd name="T9" fmla="*/ 1143000 h 1143000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000125" h="1143000">
                <a:moveTo>
                  <a:pt x="1000137" y="0"/>
                </a:moveTo>
                <a:lnTo>
                  <a:pt x="0" y="1143012"/>
                </a:lnTo>
              </a:path>
            </a:pathLst>
          </a:custGeom>
          <a:noFill/>
          <a:ln w="38100">
            <a:solidFill>
              <a:srgbClr val="00AF5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79879" name="object 8"/>
          <p:cNvSpPr>
            <a:spLocks/>
          </p:cNvSpPr>
          <p:nvPr/>
        </p:nvSpPr>
        <p:spPr bwMode="auto">
          <a:xfrm>
            <a:off x="928688" y="3429000"/>
            <a:ext cx="1001712" cy="1144588"/>
          </a:xfrm>
          <a:custGeom>
            <a:avLst/>
            <a:gdLst>
              <a:gd name="T0" fmla="*/ 1001116 w 1001394"/>
              <a:gd name="T1" fmla="*/ 1144487 h 1144904"/>
              <a:gd name="T2" fmla="*/ 0 w 1001394"/>
              <a:gd name="T3" fmla="*/ 0 h 1144904"/>
              <a:gd name="T4" fmla="*/ 0 60000 65536"/>
              <a:gd name="T5" fmla="*/ 0 60000 65536"/>
              <a:gd name="T6" fmla="*/ 0 w 1001394"/>
              <a:gd name="T7" fmla="*/ 0 h 1144904"/>
              <a:gd name="T8" fmla="*/ 1001394 w 1001394"/>
              <a:gd name="T9" fmla="*/ 1144904 h 1144904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001394" h="1144904">
                <a:moveTo>
                  <a:pt x="1000798" y="1144803"/>
                </a:moveTo>
                <a:lnTo>
                  <a:pt x="0" y="0"/>
                </a:lnTo>
              </a:path>
            </a:pathLst>
          </a:custGeom>
          <a:noFill/>
          <a:ln w="38100">
            <a:solidFill>
              <a:srgbClr val="00AF5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79880" name="object 9"/>
          <p:cNvSpPr>
            <a:spLocks/>
          </p:cNvSpPr>
          <p:nvPr/>
        </p:nvSpPr>
        <p:spPr bwMode="auto">
          <a:xfrm>
            <a:off x="1928813" y="1644650"/>
            <a:ext cx="1144587" cy="641350"/>
          </a:xfrm>
          <a:custGeom>
            <a:avLst/>
            <a:gdLst>
              <a:gd name="T0" fmla="*/ 1144485 w 1144905"/>
              <a:gd name="T1" fmla="*/ 0 h 641350"/>
              <a:gd name="T2" fmla="*/ 0 w 1144905"/>
              <a:gd name="T3" fmla="*/ 640803 h 641350"/>
              <a:gd name="T4" fmla="*/ 0 60000 65536"/>
              <a:gd name="T5" fmla="*/ 0 60000 65536"/>
              <a:gd name="T6" fmla="*/ 0 w 1144905"/>
              <a:gd name="T7" fmla="*/ 0 h 641350"/>
              <a:gd name="T8" fmla="*/ 1144905 w 1144905"/>
              <a:gd name="T9" fmla="*/ 641350 h 641350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144905" h="641350">
                <a:moveTo>
                  <a:pt x="1144803" y="0"/>
                </a:moveTo>
                <a:lnTo>
                  <a:pt x="0" y="640803"/>
                </a:lnTo>
              </a:path>
            </a:pathLst>
          </a:custGeom>
          <a:noFill/>
          <a:ln w="38100">
            <a:solidFill>
              <a:srgbClr val="00AF5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79881" name="object 10"/>
          <p:cNvSpPr>
            <a:spLocks/>
          </p:cNvSpPr>
          <p:nvPr/>
        </p:nvSpPr>
        <p:spPr bwMode="auto">
          <a:xfrm>
            <a:off x="1928813" y="2286000"/>
            <a:ext cx="1144587" cy="641350"/>
          </a:xfrm>
          <a:custGeom>
            <a:avLst/>
            <a:gdLst>
              <a:gd name="T0" fmla="*/ 1144485 w 1144905"/>
              <a:gd name="T1" fmla="*/ 640803 h 641350"/>
              <a:gd name="T2" fmla="*/ 0 w 1144905"/>
              <a:gd name="T3" fmla="*/ 0 h 641350"/>
              <a:gd name="T4" fmla="*/ 0 60000 65536"/>
              <a:gd name="T5" fmla="*/ 0 60000 65536"/>
              <a:gd name="T6" fmla="*/ 0 w 1144905"/>
              <a:gd name="T7" fmla="*/ 0 h 641350"/>
              <a:gd name="T8" fmla="*/ 1144905 w 1144905"/>
              <a:gd name="T9" fmla="*/ 641350 h 641350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144905" h="641350">
                <a:moveTo>
                  <a:pt x="1144803" y="640803"/>
                </a:moveTo>
                <a:lnTo>
                  <a:pt x="0" y="0"/>
                </a:lnTo>
              </a:path>
            </a:pathLst>
          </a:custGeom>
          <a:noFill/>
          <a:ln w="38100">
            <a:solidFill>
              <a:srgbClr val="00AF5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79882" name="object 11"/>
          <p:cNvSpPr>
            <a:spLocks/>
          </p:cNvSpPr>
          <p:nvPr/>
        </p:nvSpPr>
        <p:spPr bwMode="auto">
          <a:xfrm>
            <a:off x="1928813" y="3930650"/>
            <a:ext cx="1144587" cy="641350"/>
          </a:xfrm>
          <a:custGeom>
            <a:avLst/>
            <a:gdLst>
              <a:gd name="T0" fmla="*/ 1144485 w 1144905"/>
              <a:gd name="T1" fmla="*/ 0 h 641350"/>
              <a:gd name="T2" fmla="*/ 0 w 1144905"/>
              <a:gd name="T3" fmla="*/ 640803 h 641350"/>
              <a:gd name="T4" fmla="*/ 0 60000 65536"/>
              <a:gd name="T5" fmla="*/ 0 60000 65536"/>
              <a:gd name="T6" fmla="*/ 0 w 1144905"/>
              <a:gd name="T7" fmla="*/ 0 h 641350"/>
              <a:gd name="T8" fmla="*/ 1144905 w 1144905"/>
              <a:gd name="T9" fmla="*/ 641350 h 641350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144905" h="641350">
                <a:moveTo>
                  <a:pt x="1144803" y="0"/>
                </a:moveTo>
                <a:lnTo>
                  <a:pt x="0" y="640803"/>
                </a:lnTo>
              </a:path>
            </a:pathLst>
          </a:custGeom>
          <a:noFill/>
          <a:ln w="38100">
            <a:solidFill>
              <a:srgbClr val="00AF5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79883" name="object 12"/>
          <p:cNvSpPr>
            <a:spLocks/>
          </p:cNvSpPr>
          <p:nvPr/>
        </p:nvSpPr>
        <p:spPr bwMode="auto">
          <a:xfrm>
            <a:off x="1928813" y="4572000"/>
            <a:ext cx="1143000" cy="641350"/>
          </a:xfrm>
          <a:custGeom>
            <a:avLst/>
            <a:gdLst>
              <a:gd name="T0" fmla="*/ 0 w 1143000"/>
              <a:gd name="T1" fmla="*/ 0 h 641350"/>
              <a:gd name="T2" fmla="*/ 1143012 w 1143000"/>
              <a:gd name="T3" fmla="*/ 640803 h 641350"/>
              <a:gd name="T4" fmla="*/ 0 60000 65536"/>
              <a:gd name="T5" fmla="*/ 0 60000 65536"/>
              <a:gd name="T6" fmla="*/ 0 w 1143000"/>
              <a:gd name="T7" fmla="*/ 0 h 641350"/>
              <a:gd name="T8" fmla="*/ 1143000 w 1143000"/>
              <a:gd name="T9" fmla="*/ 641350 h 641350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143000" h="641350">
                <a:moveTo>
                  <a:pt x="0" y="0"/>
                </a:moveTo>
                <a:lnTo>
                  <a:pt x="1143012" y="640803"/>
                </a:lnTo>
              </a:path>
            </a:pathLst>
          </a:custGeom>
          <a:noFill/>
          <a:ln w="38100">
            <a:solidFill>
              <a:srgbClr val="00AF5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79884" name="object 13"/>
          <p:cNvSpPr>
            <a:spLocks/>
          </p:cNvSpPr>
          <p:nvPr/>
        </p:nvSpPr>
        <p:spPr bwMode="auto">
          <a:xfrm>
            <a:off x="3071813" y="1357313"/>
            <a:ext cx="1144587" cy="280987"/>
          </a:xfrm>
          <a:custGeom>
            <a:avLst/>
            <a:gdLst>
              <a:gd name="T0" fmla="*/ 1144486 w 1144904"/>
              <a:gd name="T1" fmla="*/ 0 h 281305"/>
              <a:gd name="T2" fmla="*/ 0 w 1144904"/>
              <a:gd name="T3" fmla="*/ 280480 h 281305"/>
              <a:gd name="T4" fmla="*/ 0 60000 65536"/>
              <a:gd name="T5" fmla="*/ 0 60000 65536"/>
              <a:gd name="T6" fmla="*/ 0 w 1144904"/>
              <a:gd name="T7" fmla="*/ 0 h 281305"/>
              <a:gd name="T8" fmla="*/ 1144904 w 1144904"/>
              <a:gd name="T9" fmla="*/ 281305 h 281305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144904" h="281305">
                <a:moveTo>
                  <a:pt x="1144803" y="0"/>
                </a:moveTo>
                <a:lnTo>
                  <a:pt x="0" y="280797"/>
                </a:lnTo>
              </a:path>
            </a:pathLst>
          </a:custGeom>
          <a:noFill/>
          <a:ln w="38100">
            <a:solidFill>
              <a:srgbClr val="00AF5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79885" name="object 14"/>
          <p:cNvSpPr>
            <a:spLocks noChangeArrowheads="1"/>
          </p:cNvSpPr>
          <p:nvPr/>
        </p:nvSpPr>
        <p:spPr bwMode="auto">
          <a:xfrm>
            <a:off x="668338" y="3189288"/>
            <a:ext cx="452437" cy="450850"/>
          </a:xfrm>
          <a:prstGeom prst="rect">
            <a:avLst/>
          </a:prstGeom>
          <a:blipFill dpi="0" rotWithShape="1">
            <a:blip r:embed="rId7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79886" name="object 15"/>
          <p:cNvSpPr>
            <a:spLocks noChangeArrowheads="1"/>
          </p:cNvSpPr>
          <p:nvPr/>
        </p:nvSpPr>
        <p:spPr bwMode="auto">
          <a:xfrm>
            <a:off x="714375" y="3214688"/>
            <a:ext cx="357188" cy="357187"/>
          </a:xfrm>
          <a:prstGeom prst="rect">
            <a:avLst/>
          </a:prstGeom>
          <a:blipFill dpi="0" rotWithShape="1">
            <a:blip r:embed="rId8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79887" name="object 16"/>
          <p:cNvSpPr>
            <a:spLocks/>
          </p:cNvSpPr>
          <p:nvPr/>
        </p:nvSpPr>
        <p:spPr bwMode="auto">
          <a:xfrm>
            <a:off x="714375" y="3214688"/>
            <a:ext cx="357188" cy="357187"/>
          </a:xfrm>
          <a:custGeom>
            <a:avLst/>
            <a:gdLst>
              <a:gd name="T0" fmla="*/ 0 w 357505"/>
              <a:gd name="T1" fmla="*/ 178442 h 357504"/>
              <a:gd name="T2" fmla="*/ 6373 w 357505"/>
              <a:gd name="T3" fmla="*/ 131004 h 357504"/>
              <a:gd name="T4" fmla="*/ 24361 w 357505"/>
              <a:gd name="T5" fmla="*/ 88377 h 357504"/>
              <a:gd name="T6" fmla="*/ 52263 w 357505"/>
              <a:gd name="T7" fmla="*/ 52263 h 357504"/>
              <a:gd name="T8" fmla="*/ 88377 w 357505"/>
              <a:gd name="T9" fmla="*/ 24361 h 357504"/>
              <a:gd name="T10" fmla="*/ 131004 w 357505"/>
              <a:gd name="T11" fmla="*/ 6373 h 357504"/>
              <a:gd name="T12" fmla="*/ 178442 w 357505"/>
              <a:gd name="T13" fmla="*/ 0 h 357504"/>
              <a:gd name="T14" fmla="*/ 225874 w 357505"/>
              <a:gd name="T15" fmla="*/ 6373 h 357504"/>
              <a:gd name="T16" fmla="*/ 268497 w 357505"/>
              <a:gd name="T17" fmla="*/ 24361 h 357504"/>
              <a:gd name="T18" fmla="*/ 304609 w 357505"/>
              <a:gd name="T19" fmla="*/ 52263 h 357504"/>
              <a:gd name="T20" fmla="*/ 332509 w 357505"/>
              <a:gd name="T21" fmla="*/ 88377 h 357504"/>
              <a:gd name="T22" fmla="*/ 350496 w 357505"/>
              <a:gd name="T23" fmla="*/ 131004 h 357504"/>
              <a:gd name="T24" fmla="*/ 356870 w 357505"/>
              <a:gd name="T25" fmla="*/ 178442 h 357504"/>
              <a:gd name="T26" fmla="*/ 350496 w 357505"/>
              <a:gd name="T27" fmla="*/ 225880 h 357504"/>
              <a:gd name="T28" fmla="*/ 332509 w 357505"/>
              <a:gd name="T29" fmla="*/ 268506 h 357504"/>
              <a:gd name="T30" fmla="*/ 304609 w 357505"/>
              <a:gd name="T31" fmla="*/ 304620 h 357504"/>
              <a:gd name="T32" fmla="*/ 268497 w 357505"/>
              <a:gd name="T33" fmla="*/ 332521 h 357504"/>
              <a:gd name="T34" fmla="*/ 225874 w 357505"/>
              <a:gd name="T35" fmla="*/ 350509 h 357504"/>
              <a:gd name="T36" fmla="*/ 178442 w 357505"/>
              <a:gd name="T37" fmla="*/ 356883 h 357504"/>
              <a:gd name="T38" fmla="*/ 131004 w 357505"/>
              <a:gd name="T39" fmla="*/ 350509 h 357504"/>
              <a:gd name="T40" fmla="*/ 88377 w 357505"/>
              <a:gd name="T41" fmla="*/ 332521 h 357504"/>
              <a:gd name="T42" fmla="*/ 52263 w 357505"/>
              <a:gd name="T43" fmla="*/ 304620 h 357504"/>
              <a:gd name="T44" fmla="*/ 24361 w 357505"/>
              <a:gd name="T45" fmla="*/ 268506 h 357504"/>
              <a:gd name="T46" fmla="*/ 6373 w 357505"/>
              <a:gd name="T47" fmla="*/ 225880 h 357504"/>
              <a:gd name="T48" fmla="*/ 0 w 357505"/>
              <a:gd name="T49" fmla="*/ 178442 h 357504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357505"/>
              <a:gd name="T76" fmla="*/ 0 h 357504"/>
              <a:gd name="T77" fmla="*/ 357505 w 357505"/>
              <a:gd name="T78" fmla="*/ 357504 h 357504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357505" h="357504">
                <a:moveTo>
                  <a:pt x="0" y="178600"/>
                </a:moveTo>
                <a:lnTo>
                  <a:pt x="6379" y="131120"/>
                </a:lnTo>
                <a:lnTo>
                  <a:pt x="24383" y="88455"/>
                </a:lnTo>
                <a:lnTo>
                  <a:pt x="52309" y="52309"/>
                </a:lnTo>
                <a:lnTo>
                  <a:pt x="88455" y="24383"/>
                </a:lnTo>
                <a:lnTo>
                  <a:pt x="131120" y="6379"/>
                </a:lnTo>
                <a:lnTo>
                  <a:pt x="178600" y="0"/>
                </a:lnTo>
                <a:lnTo>
                  <a:pt x="226074" y="6379"/>
                </a:lnTo>
                <a:lnTo>
                  <a:pt x="268735" y="24383"/>
                </a:lnTo>
                <a:lnTo>
                  <a:pt x="304879" y="52309"/>
                </a:lnTo>
                <a:lnTo>
                  <a:pt x="332804" y="88455"/>
                </a:lnTo>
                <a:lnTo>
                  <a:pt x="350807" y="131120"/>
                </a:lnTo>
                <a:lnTo>
                  <a:pt x="357187" y="178600"/>
                </a:lnTo>
                <a:lnTo>
                  <a:pt x="350807" y="226080"/>
                </a:lnTo>
                <a:lnTo>
                  <a:pt x="332804" y="268744"/>
                </a:lnTo>
                <a:lnTo>
                  <a:pt x="304879" y="304890"/>
                </a:lnTo>
                <a:lnTo>
                  <a:pt x="268735" y="332816"/>
                </a:lnTo>
                <a:lnTo>
                  <a:pt x="226074" y="350820"/>
                </a:lnTo>
                <a:lnTo>
                  <a:pt x="178600" y="357200"/>
                </a:lnTo>
                <a:lnTo>
                  <a:pt x="131120" y="350820"/>
                </a:lnTo>
                <a:lnTo>
                  <a:pt x="88455" y="332816"/>
                </a:lnTo>
                <a:lnTo>
                  <a:pt x="52309" y="304890"/>
                </a:lnTo>
                <a:lnTo>
                  <a:pt x="24383" y="268744"/>
                </a:lnTo>
                <a:lnTo>
                  <a:pt x="6379" y="226080"/>
                </a:lnTo>
                <a:lnTo>
                  <a:pt x="0" y="178600"/>
                </a:lnTo>
                <a:close/>
              </a:path>
            </a:pathLst>
          </a:custGeom>
          <a:noFill/>
          <a:ln w="12700">
            <a:solidFill>
              <a:srgbClr val="97B853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79888" name="object 17"/>
          <p:cNvSpPr>
            <a:spLocks noChangeArrowheads="1"/>
          </p:cNvSpPr>
          <p:nvPr/>
        </p:nvSpPr>
        <p:spPr bwMode="auto">
          <a:xfrm>
            <a:off x="1668463" y="2046288"/>
            <a:ext cx="452437" cy="450850"/>
          </a:xfrm>
          <a:prstGeom prst="rect">
            <a:avLst/>
          </a:prstGeom>
          <a:blipFill dpi="0" rotWithShape="1">
            <a:blip r:embed="rId9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79889" name="object 18"/>
          <p:cNvSpPr>
            <a:spLocks noChangeArrowheads="1"/>
          </p:cNvSpPr>
          <p:nvPr/>
        </p:nvSpPr>
        <p:spPr bwMode="auto">
          <a:xfrm>
            <a:off x="1714500" y="2071688"/>
            <a:ext cx="357188" cy="357187"/>
          </a:xfrm>
          <a:prstGeom prst="rect">
            <a:avLst/>
          </a:prstGeom>
          <a:blipFill dpi="0" rotWithShape="1">
            <a:blip r:embed="rId10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79890" name="object 19"/>
          <p:cNvSpPr>
            <a:spLocks/>
          </p:cNvSpPr>
          <p:nvPr/>
        </p:nvSpPr>
        <p:spPr bwMode="auto">
          <a:xfrm>
            <a:off x="1714500" y="2071688"/>
            <a:ext cx="357188" cy="357187"/>
          </a:xfrm>
          <a:custGeom>
            <a:avLst/>
            <a:gdLst>
              <a:gd name="T0" fmla="*/ 0 w 357505"/>
              <a:gd name="T1" fmla="*/ 178441 h 357505"/>
              <a:gd name="T2" fmla="*/ 6373 w 357505"/>
              <a:gd name="T3" fmla="*/ 131003 h 357505"/>
              <a:gd name="T4" fmla="*/ 24361 w 357505"/>
              <a:gd name="T5" fmla="*/ 88376 h 357505"/>
              <a:gd name="T6" fmla="*/ 52263 w 357505"/>
              <a:gd name="T7" fmla="*/ 52262 h 357505"/>
              <a:gd name="T8" fmla="*/ 88377 w 357505"/>
              <a:gd name="T9" fmla="*/ 24361 h 357505"/>
              <a:gd name="T10" fmla="*/ 131004 w 357505"/>
              <a:gd name="T11" fmla="*/ 6373 h 357505"/>
              <a:gd name="T12" fmla="*/ 178442 w 357505"/>
              <a:gd name="T13" fmla="*/ 0 h 357505"/>
              <a:gd name="T14" fmla="*/ 225874 w 357505"/>
              <a:gd name="T15" fmla="*/ 6373 h 357505"/>
              <a:gd name="T16" fmla="*/ 268497 w 357505"/>
              <a:gd name="T17" fmla="*/ 24361 h 357505"/>
              <a:gd name="T18" fmla="*/ 304609 w 357505"/>
              <a:gd name="T19" fmla="*/ 52262 h 357505"/>
              <a:gd name="T20" fmla="*/ 332509 w 357505"/>
              <a:gd name="T21" fmla="*/ 88376 h 357505"/>
              <a:gd name="T22" fmla="*/ 350496 w 357505"/>
              <a:gd name="T23" fmla="*/ 131003 h 357505"/>
              <a:gd name="T24" fmla="*/ 356870 w 357505"/>
              <a:gd name="T25" fmla="*/ 178441 h 357505"/>
              <a:gd name="T26" fmla="*/ 350496 w 357505"/>
              <a:gd name="T27" fmla="*/ 225879 h 357505"/>
              <a:gd name="T28" fmla="*/ 332509 w 357505"/>
              <a:gd name="T29" fmla="*/ 268505 h 357505"/>
              <a:gd name="T30" fmla="*/ 304609 w 357505"/>
              <a:gd name="T31" fmla="*/ 304619 h 357505"/>
              <a:gd name="T32" fmla="*/ 268497 w 357505"/>
              <a:gd name="T33" fmla="*/ 332520 h 357505"/>
              <a:gd name="T34" fmla="*/ 225874 w 357505"/>
              <a:gd name="T35" fmla="*/ 350508 h 357505"/>
              <a:gd name="T36" fmla="*/ 178442 w 357505"/>
              <a:gd name="T37" fmla="*/ 356882 h 357505"/>
              <a:gd name="T38" fmla="*/ 131004 w 357505"/>
              <a:gd name="T39" fmla="*/ 350508 h 357505"/>
              <a:gd name="T40" fmla="*/ 88377 w 357505"/>
              <a:gd name="T41" fmla="*/ 332520 h 357505"/>
              <a:gd name="T42" fmla="*/ 52263 w 357505"/>
              <a:gd name="T43" fmla="*/ 304619 h 357505"/>
              <a:gd name="T44" fmla="*/ 24361 w 357505"/>
              <a:gd name="T45" fmla="*/ 268505 h 357505"/>
              <a:gd name="T46" fmla="*/ 6373 w 357505"/>
              <a:gd name="T47" fmla="*/ 225879 h 357505"/>
              <a:gd name="T48" fmla="*/ 0 w 357505"/>
              <a:gd name="T49" fmla="*/ 178441 h 357505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357505"/>
              <a:gd name="T76" fmla="*/ 0 h 357505"/>
              <a:gd name="T77" fmla="*/ 357505 w 357505"/>
              <a:gd name="T78" fmla="*/ 357505 h 357505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357505" h="357505">
                <a:moveTo>
                  <a:pt x="0" y="178600"/>
                </a:moveTo>
                <a:lnTo>
                  <a:pt x="6379" y="131120"/>
                </a:lnTo>
                <a:lnTo>
                  <a:pt x="24383" y="88455"/>
                </a:lnTo>
                <a:lnTo>
                  <a:pt x="52309" y="52309"/>
                </a:lnTo>
                <a:lnTo>
                  <a:pt x="88455" y="24383"/>
                </a:lnTo>
                <a:lnTo>
                  <a:pt x="131120" y="6379"/>
                </a:lnTo>
                <a:lnTo>
                  <a:pt x="178600" y="0"/>
                </a:lnTo>
                <a:lnTo>
                  <a:pt x="226074" y="6379"/>
                </a:lnTo>
                <a:lnTo>
                  <a:pt x="268735" y="24383"/>
                </a:lnTo>
                <a:lnTo>
                  <a:pt x="304879" y="52309"/>
                </a:lnTo>
                <a:lnTo>
                  <a:pt x="332804" y="88455"/>
                </a:lnTo>
                <a:lnTo>
                  <a:pt x="350807" y="131120"/>
                </a:lnTo>
                <a:lnTo>
                  <a:pt x="357187" y="178600"/>
                </a:lnTo>
                <a:lnTo>
                  <a:pt x="350807" y="226080"/>
                </a:lnTo>
                <a:lnTo>
                  <a:pt x="332804" y="268744"/>
                </a:lnTo>
                <a:lnTo>
                  <a:pt x="304879" y="304890"/>
                </a:lnTo>
                <a:lnTo>
                  <a:pt x="268735" y="332816"/>
                </a:lnTo>
                <a:lnTo>
                  <a:pt x="226074" y="350820"/>
                </a:lnTo>
                <a:lnTo>
                  <a:pt x="178600" y="357200"/>
                </a:lnTo>
                <a:lnTo>
                  <a:pt x="131120" y="350820"/>
                </a:lnTo>
                <a:lnTo>
                  <a:pt x="88455" y="332816"/>
                </a:lnTo>
                <a:lnTo>
                  <a:pt x="52309" y="304890"/>
                </a:lnTo>
                <a:lnTo>
                  <a:pt x="24383" y="268744"/>
                </a:lnTo>
                <a:lnTo>
                  <a:pt x="6379" y="226080"/>
                </a:lnTo>
                <a:lnTo>
                  <a:pt x="0" y="178600"/>
                </a:lnTo>
                <a:close/>
              </a:path>
            </a:pathLst>
          </a:custGeom>
          <a:noFill/>
          <a:ln w="12700">
            <a:solidFill>
              <a:srgbClr val="A6A6A6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79891" name="object 20"/>
          <p:cNvSpPr>
            <a:spLocks/>
          </p:cNvSpPr>
          <p:nvPr/>
        </p:nvSpPr>
        <p:spPr bwMode="auto">
          <a:xfrm>
            <a:off x="3071813" y="1643063"/>
            <a:ext cx="1144587" cy="280987"/>
          </a:xfrm>
          <a:custGeom>
            <a:avLst/>
            <a:gdLst>
              <a:gd name="T0" fmla="*/ 1144486 w 1144904"/>
              <a:gd name="T1" fmla="*/ 280480 h 281305"/>
              <a:gd name="T2" fmla="*/ 0 w 1144904"/>
              <a:gd name="T3" fmla="*/ 0 h 281305"/>
              <a:gd name="T4" fmla="*/ 0 60000 65536"/>
              <a:gd name="T5" fmla="*/ 0 60000 65536"/>
              <a:gd name="T6" fmla="*/ 0 w 1144904"/>
              <a:gd name="T7" fmla="*/ 0 h 281305"/>
              <a:gd name="T8" fmla="*/ 1144904 w 1144904"/>
              <a:gd name="T9" fmla="*/ 281305 h 281305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144904" h="281305">
                <a:moveTo>
                  <a:pt x="1144803" y="280797"/>
                </a:moveTo>
                <a:lnTo>
                  <a:pt x="0" y="0"/>
                </a:lnTo>
              </a:path>
            </a:pathLst>
          </a:custGeom>
          <a:noFill/>
          <a:ln w="38100">
            <a:solidFill>
              <a:srgbClr val="00AF5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79892" name="object 21"/>
          <p:cNvSpPr>
            <a:spLocks/>
          </p:cNvSpPr>
          <p:nvPr/>
        </p:nvSpPr>
        <p:spPr bwMode="auto">
          <a:xfrm>
            <a:off x="3071813" y="2643188"/>
            <a:ext cx="1144587" cy="280987"/>
          </a:xfrm>
          <a:custGeom>
            <a:avLst/>
            <a:gdLst>
              <a:gd name="T0" fmla="*/ 1144486 w 1144904"/>
              <a:gd name="T1" fmla="*/ 0 h 281305"/>
              <a:gd name="T2" fmla="*/ 0 w 1144904"/>
              <a:gd name="T3" fmla="*/ 280480 h 281305"/>
              <a:gd name="T4" fmla="*/ 0 60000 65536"/>
              <a:gd name="T5" fmla="*/ 0 60000 65536"/>
              <a:gd name="T6" fmla="*/ 0 w 1144904"/>
              <a:gd name="T7" fmla="*/ 0 h 281305"/>
              <a:gd name="T8" fmla="*/ 1144904 w 1144904"/>
              <a:gd name="T9" fmla="*/ 281305 h 281305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144904" h="281305">
                <a:moveTo>
                  <a:pt x="1144803" y="0"/>
                </a:moveTo>
                <a:lnTo>
                  <a:pt x="0" y="280797"/>
                </a:lnTo>
              </a:path>
            </a:pathLst>
          </a:custGeom>
          <a:noFill/>
          <a:ln w="38100">
            <a:solidFill>
              <a:srgbClr val="00AF5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79893" name="object 22"/>
          <p:cNvSpPr>
            <a:spLocks/>
          </p:cNvSpPr>
          <p:nvPr/>
        </p:nvSpPr>
        <p:spPr bwMode="auto">
          <a:xfrm>
            <a:off x="3071813" y="2928938"/>
            <a:ext cx="1144587" cy="280987"/>
          </a:xfrm>
          <a:custGeom>
            <a:avLst/>
            <a:gdLst>
              <a:gd name="T0" fmla="*/ 1144486 w 1144904"/>
              <a:gd name="T1" fmla="*/ 280480 h 281305"/>
              <a:gd name="T2" fmla="*/ 0 w 1144904"/>
              <a:gd name="T3" fmla="*/ 0 h 281305"/>
              <a:gd name="T4" fmla="*/ 0 60000 65536"/>
              <a:gd name="T5" fmla="*/ 0 60000 65536"/>
              <a:gd name="T6" fmla="*/ 0 w 1144904"/>
              <a:gd name="T7" fmla="*/ 0 h 281305"/>
              <a:gd name="T8" fmla="*/ 1144904 w 1144904"/>
              <a:gd name="T9" fmla="*/ 281305 h 281305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144904" h="281305">
                <a:moveTo>
                  <a:pt x="1144803" y="280797"/>
                </a:moveTo>
                <a:lnTo>
                  <a:pt x="0" y="0"/>
                </a:lnTo>
              </a:path>
            </a:pathLst>
          </a:custGeom>
          <a:noFill/>
          <a:ln w="38100">
            <a:solidFill>
              <a:srgbClr val="00AF5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79894" name="object 23"/>
          <p:cNvSpPr>
            <a:spLocks/>
          </p:cNvSpPr>
          <p:nvPr/>
        </p:nvSpPr>
        <p:spPr bwMode="auto">
          <a:xfrm>
            <a:off x="3071813" y="3643313"/>
            <a:ext cx="1144587" cy="280987"/>
          </a:xfrm>
          <a:custGeom>
            <a:avLst/>
            <a:gdLst>
              <a:gd name="T0" fmla="*/ 1144486 w 1144904"/>
              <a:gd name="T1" fmla="*/ 0 h 281304"/>
              <a:gd name="T2" fmla="*/ 0 w 1144904"/>
              <a:gd name="T3" fmla="*/ 280481 h 281304"/>
              <a:gd name="T4" fmla="*/ 0 60000 65536"/>
              <a:gd name="T5" fmla="*/ 0 60000 65536"/>
              <a:gd name="T6" fmla="*/ 0 w 1144904"/>
              <a:gd name="T7" fmla="*/ 0 h 281304"/>
              <a:gd name="T8" fmla="*/ 1144904 w 1144904"/>
              <a:gd name="T9" fmla="*/ 281304 h 281304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144904" h="281304">
                <a:moveTo>
                  <a:pt x="1144803" y="0"/>
                </a:moveTo>
                <a:lnTo>
                  <a:pt x="0" y="280797"/>
                </a:lnTo>
              </a:path>
            </a:pathLst>
          </a:custGeom>
          <a:noFill/>
          <a:ln w="38100">
            <a:solidFill>
              <a:srgbClr val="00AF5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79895" name="object 24"/>
          <p:cNvSpPr>
            <a:spLocks/>
          </p:cNvSpPr>
          <p:nvPr/>
        </p:nvSpPr>
        <p:spPr bwMode="auto">
          <a:xfrm>
            <a:off x="3071813" y="3929063"/>
            <a:ext cx="1144587" cy="280987"/>
          </a:xfrm>
          <a:custGeom>
            <a:avLst/>
            <a:gdLst>
              <a:gd name="T0" fmla="*/ 1144486 w 1144904"/>
              <a:gd name="T1" fmla="*/ 280481 h 281304"/>
              <a:gd name="T2" fmla="*/ 0 w 1144904"/>
              <a:gd name="T3" fmla="*/ 0 h 281304"/>
              <a:gd name="T4" fmla="*/ 0 60000 65536"/>
              <a:gd name="T5" fmla="*/ 0 60000 65536"/>
              <a:gd name="T6" fmla="*/ 0 w 1144904"/>
              <a:gd name="T7" fmla="*/ 0 h 281304"/>
              <a:gd name="T8" fmla="*/ 1144904 w 1144904"/>
              <a:gd name="T9" fmla="*/ 281304 h 281304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144904" h="281304">
                <a:moveTo>
                  <a:pt x="1144803" y="280797"/>
                </a:moveTo>
                <a:lnTo>
                  <a:pt x="0" y="0"/>
                </a:lnTo>
              </a:path>
            </a:pathLst>
          </a:custGeom>
          <a:noFill/>
          <a:ln w="38100">
            <a:solidFill>
              <a:srgbClr val="00AF5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79896" name="object 25"/>
          <p:cNvSpPr>
            <a:spLocks/>
          </p:cNvSpPr>
          <p:nvPr/>
        </p:nvSpPr>
        <p:spPr bwMode="auto">
          <a:xfrm>
            <a:off x="3071813" y="4929188"/>
            <a:ext cx="1144587" cy="280987"/>
          </a:xfrm>
          <a:custGeom>
            <a:avLst/>
            <a:gdLst>
              <a:gd name="T0" fmla="*/ 1144486 w 1144904"/>
              <a:gd name="T1" fmla="*/ 0 h 281304"/>
              <a:gd name="T2" fmla="*/ 0 w 1144904"/>
              <a:gd name="T3" fmla="*/ 280481 h 281304"/>
              <a:gd name="T4" fmla="*/ 0 60000 65536"/>
              <a:gd name="T5" fmla="*/ 0 60000 65536"/>
              <a:gd name="T6" fmla="*/ 0 w 1144904"/>
              <a:gd name="T7" fmla="*/ 0 h 281304"/>
              <a:gd name="T8" fmla="*/ 1144904 w 1144904"/>
              <a:gd name="T9" fmla="*/ 281304 h 281304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144904" h="281304">
                <a:moveTo>
                  <a:pt x="1144803" y="0"/>
                </a:moveTo>
                <a:lnTo>
                  <a:pt x="0" y="280797"/>
                </a:lnTo>
              </a:path>
            </a:pathLst>
          </a:custGeom>
          <a:noFill/>
          <a:ln w="38100">
            <a:solidFill>
              <a:srgbClr val="00AF5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79897" name="object 26"/>
          <p:cNvSpPr>
            <a:spLocks/>
          </p:cNvSpPr>
          <p:nvPr/>
        </p:nvSpPr>
        <p:spPr bwMode="auto">
          <a:xfrm>
            <a:off x="3071813" y="5214938"/>
            <a:ext cx="1144587" cy="280987"/>
          </a:xfrm>
          <a:custGeom>
            <a:avLst/>
            <a:gdLst>
              <a:gd name="T0" fmla="*/ 1144486 w 1144904"/>
              <a:gd name="T1" fmla="*/ 280481 h 281304"/>
              <a:gd name="T2" fmla="*/ 0 w 1144904"/>
              <a:gd name="T3" fmla="*/ 0 h 281304"/>
              <a:gd name="T4" fmla="*/ 0 60000 65536"/>
              <a:gd name="T5" fmla="*/ 0 60000 65536"/>
              <a:gd name="T6" fmla="*/ 0 w 1144904"/>
              <a:gd name="T7" fmla="*/ 0 h 281304"/>
              <a:gd name="T8" fmla="*/ 1144904 w 1144904"/>
              <a:gd name="T9" fmla="*/ 281304 h 281304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144904" h="281304">
                <a:moveTo>
                  <a:pt x="1144803" y="280797"/>
                </a:moveTo>
                <a:lnTo>
                  <a:pt x="0" y="0"/>
                </a:lnTo>
              </a:path>
            </a:pathLst>
          </a:custGeom>
          <a:noFill/>
          <a:ln w="38100">
            <a:solidFill>
              <a:srgbClr val="00AF5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79898" name="object 27"/>
          <p:cNvSpPr>
            <a:spLocks noChangeArrowheads="1"/>
          </p:cNvSpPr>
          <p:nvPr/>
        </p:nvSpPr>
        <p:spPr bwMode="auto">
          <a:xfrm>
            <a:off x="1668463" y="4332288"/>
            <a:ext cx="452437" cy="450850"/>
          </a:xfrm>
          <a:prstGeom prst="rect">
            <a:avLst/>
          </a:prstGeom>
          <a:blipFill dpi="0" rotWithShape="1">
            <a:blip r:embed="rId11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79899" name="object 28"/>
          <p:cNvSpPr>
            <a:spLocks noChangeArrowheads="1"/>
          </p:cNvSpPr>
          <p:nvPr/>
        </p:nvSpPr>
        <p:spPr bwMode="auto">
          <a:xfrm>
            <a:off x="1714500" y="4357688"/>
            <a:ext cx="357188" cy="357187"/>
          </a:xfrm>
          <a:prstGeom prst="rect">
            <a:avLst/>
          </a:prstGeom>
          <a:blipFill dpi="0" rotWithShape="1">
            <a:blip r:embed="rId12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79900" name="object 29"/>
          <p:cNvSpPr>
            <a:spLocks/>
          </p:cNvSpPr>
          <p:nvPr/>
        </p:nvSpPr>
        <p:spPr bwMode="auto">
          <a:xfrm>
            <a:off x="1714500" y="4357688"/>
            <a:ext cx="357188" cy="357187"/>
          </a:xfrm>
          <a:custGeom>
            <a:avLst/>
            <a:gdLst>
              <a:gd name="T0" fmla="*/ 0 w 357505"/>
              <a:gd name="T1" fmla="*/ 178442 h 357504"/>
              <a:gd name="T2" fmla="*/ 6373 w 357505"/>
              <a:gd name="T3" fmla="*/ 131004 h 357504"/>
              <a:gd name="T4" fmla="*/ 24361 w 357505"/>
              <a:gd name="T5" fmla="*/ 88377 h 357504"/>
              <a:gd name="T6" fmla="*/ 52263 w 357505"/>
              <a:gd name="T7" fmla="*/ 52263 h 357504"/>
              <a:gd name="T8" fmla="*/ 88377 w 357505"/>
              <a:gd name="T9" fmla="*/ 24361 h 357504"/>
              <a:gd name="T10" fmla="*/ 131004 w 357505"/>
              <a:gd name="T11" fmla="*/ 6373 h 357504"/>
              <a:gd name="T12" fmla="*/ 178442 w 357505"/>
              <a:gd name="T13" fmla="*/ 0 h 357504"/>
              <a:gd name="T14" fmla="*/ 225874 w 357505"/>
              <a:gd name="T15" fmla="*/ 6373 h 357504"/>
              <a:gd name="T16" fmla="*/ 268497 w 357505"/>
              <a:gd name="T17" fmla="*/ 24361 h 357504"/>
              <a:gd name="T18" fmla="*/ 304609 w 357505"/>
              <a:gd name="T19" fmla="*/ 52263 h 357504"/>
              <a:gd name="T20" fmla="*/ 332509 w 357505"/>
              <a:gd name="T21" fmla="*/ 88377 h 357504"/>
              <a:gd name="T22" fmla="*/ 350496 w 357505"/>
              <a:gd name="T23" fmla="*/ 131004 h 357504"/>
              <a:gd name="T24" fmla="*/ 356870 w 357505"/>
              <a:gd name="T25" fmla="*/ 178442 h 357504"/>
              <a:gd name="T26" fmla="*/ 350496 w 357505"/>
              <a:gd name="T27" fmla="*/ 225880 h 357504"/>
              <a:gd name="T28" fmla="*/ 332509 w 357505"/>
              <a:gd name="T29" fmla="*/ 268506 h 357504"/>
              <a:gd name="T30" fmla="*/ 304609 w 357505"/>
              <a:gd name="T31" fmla="*/ 304620 h 357504"/>
              <a:gd name="T32" fmla="*/ 268497 w 357505"/>
              <a:gd name="T33" fmla="*/ 332521 h 357504"/>
              <a:gd name="T34" fmla="*/ 225874 w 357505"/>
              <a:gd name="T35" fmla="*/ 350509 h 357504"/>
              <a:gd name="T36" fmla="*/ 178442 w 357505"/>
              <a:gd name="T37" fmla="*/ 356883 h 357504"/>
              <a:gd name="T38" fmla="*/ 131004 w 357505"/>
              <a:gd name="T39" fmla="*/ 350509 h 357504"/>
              <a:gd name="T40" fmla="*/ 88377 w 357505"/>
              <a:gd name="T41" fmla="*/ 332521 h 357504"/>
              <a:gd name="T42" fmla="*/ 52263 w 357505"/>
              <a:gd name="T43" fmla="*/ 304620 h 357504"/>
              <a:gd name="T44" fmla="*/ 24361 w 357505"/>
              <a:gd name="T45" fmla="*/ 268506 h 357504"/>
              <a:gd name="T46" fmla="*/ 6373 w 357505"/>
              <a:gd name="T47" fmla="*/ 225880 h 357504"/>
              <a:gd name="T48" fmla="*/ 0 w 357505"/>
              <a:gd name="T49" fmla="*/ 178442 h 357504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357505"/>
              <a:gd name="T76" fmla="*/ 0 h 357504"/>
              <a:gd name="T77" fmla="*/ 357505 w 357505"/>
              <a:gd name="T78" fmla="*/ 357504 h 357504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357505" h="357504">
                <a:moveTo>
                  <a:pt x="0" y="178600"/>
                </a:moveTo>
                <a:lnTo>
                  <a:pt x="6379" y="131120"/>
                </a:lnTo>
                <a:lnTo>
                  <a:pt x="24383" y="88455"/>
                </a:lnTo>
                <a:lnTo>
                  <a:pt x="52309" y="52309"/>
                </a:lnTo>
                <a:lnTo>
                  <a:pt x="88455" y="24383"/>
                </a:lnTo>
                <a:lnTo>
                  <a:pt x="131120" y="6379"/>
                </a:lnTo>
                <a:lnTo>
                  <a:pt x="178600" y="0"/>
                </a:lnTo>
                <a:lnTo>
                  <a:pt x="226074" y="6379"/>
                </a:lnTo>
                <a:lnTo>
                  <a:pt x="268735" y="24383"/>
                </a:lnTo>
                <a:lnTo>
                  <a:pt x="304879" y="52309"/>
                </a:lnTo>
                <a:lnTo>
                  <a:pt x="332804" y="88455"/>
                </a:lnTo>
                <a:lnTo>
                  <a:pt x="350807" y="131120"/>
                </a:lnTo>
                <a:lnTo>
                  <a:pt x="357187" y="178600"/>
                </a:lnTo>
                <a:lnTo>
                  <a:pt x="350807" y="226080"/>
                </a:lnTo>
                <a:lnTo>
                  <a:pt x="332804" y="268744"/>
                </a:lnTo>
                <a:lnTo>
                  <a:pt x="304879" y="304890"/>
                </a:lnTo>
                <a:lnTo>
                  <a:pt x="268735" y="332816"/>
                </a:lnTo>
                <a:lnTo>
                  <a:pt x="226074" y="350820"/>
                </a:lnTo>
                <a:lnTo>
                  <a:pt x="178600" y="357200"/>
                </a:lnTo>
                <a:lnTo>
                  <a:pt x="131120" y="350820"/>
                </a:lnTo>
                <a:lnTo>
                  <a:pt x="88455" y="332816"/>
                </a:lnTo>
                <a:lnTo>
                  <a:pt x="52309" y="304890"/>
                </a:lnTo>
                <a:lnTo>
                  <a:pt x="24383" y="268744"/>
                </a:lnTo>
                <a:lnTo>
                  <a:pt x="6379" y="226080"/>
                </a:lnTo>
                <a:lnTo>
                  <a:pt x="0" y="178600"/>
                </a:lnTo>
                <a:close/>
              </a:path>
            </a:pathLst>
          </a:custGeom>
          <a:noFill/>
          <a:ln w="12700">
            <a:solidFill>
              <a:srgbClr val="A6A6A6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79901" name="object 30"/>
          <p:cNvSpPr>
            <a:spLocks noChangeArrowheads="1"/>
          </p:cNvSpPr>
          <p:nvPr/>
        </p:nvSpPr>
        <p:spPr bwMode="auto">
          <a:xfrm>
            <a:off x="2882900" y="1403350"/>
            <a:ext cx="452438" cy="450850"/>
          </a:xfrm>
          <a:prstGeom prst="rect">
            <a:avLst/>
          </a:prstGeom>
          <a:blipFill dpi="0" rotWithShape="1">
            <a:blip r:embed="rId13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79902" name="object 31"/>
          <p:cNvSpPr>
            <a:spLocks noChangeArrowheads="1"/>
          </p:cNvSpPr>
          <p:nvPr/>
        </p:nvSpPr>
        <p:spPr bwMode="auto">
          <a:xfrm>
            <a:off x="2928938" y="1428750"/>
            <a:ext cx="357187" cy="357188"/>
          </a:xfrm>
          <a:prstGeom prst="rect">
            <a:avLst/>
          </a:prstGeom>
          <a:blipFill dpi="0" rotWithShape="1">
            <a:blip r:embed="rId10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79903" name="object 32"/>
          <p:cNvSpPr>
            <a:spLocks/>
          </p:cNvSpPr>
          <p:nvPr/>
        </p:nvSpPr>
        <p:spPr bwMode="auto">
          <a:xfrm>
            <a:off x="2928938" y="1428750"/>
            <a:ext cx="357187" cy="357188"/>
          </a:xfrm>
          <a:custGeom>
            <a:avLst/>
            <a:gdLst>
              <a:gd name="T0" fmla="*/ 0 w 357504"/>
              <a:gd name="T1" fmla="*/ 178442 h 357505"/>
              <a:gd name="T2" fmla="*/ 6373 w 357504"/>
              <a:gd name="T3" fmla="*/ 131004 h 357505"/>
              <a:gd name="T4" fmla="*/ 24361 w 357504"/>
              <a:gd name="T5" fmla="*/ 88377 h 357505"/>
              <a:gd name="T6" fmla="*/ 52263 w 357504"/>
              <a:gd name="T7" fmla="*/ 52263 h 357505"/>
              <a:gd name="T8" fmla="*/ 88377 w 357504"/>
              <a:gd name="T9" fmla="*/ 24361 h 357505"/>
              <a:gd name="T10" fmla="*/ 131004 w 357504"/>
              <a:gd name="T11" fmla="*/ 6373 h 357505"/>
              <a:gd name="T12" fmla="*/ 178442 w 357504"/>
              <a:gd name="T13" fmla="*/ 0 h 357505"/>
              <a:gd name="T14" fmla="*/ 225874 w 357504"/>
              <a:gd name="T15" fmla="*/ 6373 h 357505"/>
              <a:gd name="T16" fmla="*/ 268497 w 357504"/>
              <a:gd name="T17" fmla="*/ 24361 h 357505"/>
              <a:gd name="T18" fmla="*/ 304609 w 357504"/>
              <a:gd name="T19" fmla="*/ 52263 h 357505"/>
              <a:gd name="T20" fmla="*/ 332509 w 357504"/>
              <a:gd name="T21" fmla="*/ 88377 h 357505"/>
              <a:gd name="T22" fmla="*/ 350496 w 357504"/>
              <a:gd name="T23" fmla="*/ 131004 h 357505"/>
              <a:gd name="T24" fmla="*/ 356870 w 357504"/>
              <a:gd name="T25" fmla="*/ 178442 h 357505"/>
              <a:gd name="T26" fmla="*/ 350496 w 357504"/>
              <a:gd name="T27" fmla="*/ 225880 h 357505"/>
              <a:gd name="T28" fmla="*/ 332509 w 357504"/>
              <a:gd name="T29" fmla="*/ 268506 h 357505"/>
              <a:gd name="T30" fmla="*/ 304609 w 357504"/>
              <a:gd name="T31" fmla="*/ 304620 h 357505"/>
              <a:gd name="T32" fmla="*/ 268497 w 357504"/>
              <a:gd name="T33" fmla="*/ 332521 h 357505"/>
              <a:gd name="T34" fmla="*/ 225874 w 357504"/>
              <a:gd name="T35" fmla="*/ 350509 h 357505"/>
              <a:gd name="T36" fmla="*/ 178442 w 357504"/>
              <a:gd name="T37" fmla="*/ 356883 h 357505"/>
              <a:gd name="T38" fmla="*/ 131004 w 357504"/>
              <a:gd name="T39" fmla="*/ 350509 h 357505"/>
              <a:gd name="T40" fmla="*/ 88377 w 357504"/>
              <a:gd name="T41" fmla="*/ 332521 h 357505"/>
              <a:gd name="T42" fmla="*/ 52263 w 357504"/>
              <a:gd name="T43" fmla="*/ 304620 h 357505"/>
              <a:gd name="T44" fmla="*/ 24361 w 357504"/>
              <a:gd name="T45" fmla="*/ 268506 h 357505"/>
              <a:gd name="T46" fmla="*/ 6373 w 357504"/>
              <a:gd name="T47" fmla="*/ 225880 h 357505"/>
              <a:gd name="T48" fmla="*/ 0 w 357504"/>
              <a:gd name="T49" fmla="*/ 178442 h 357505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357504"/>
              <a:gd name="T76" fmla="*/ 0 h 357505"/>
              <a:gd name="T77" fmla="*/ 357504 w 357504"/>
              <a:gd name="T78" fmla="*/ 357505 h 357505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357504" h="357505">
                <a:moveTo>
                  <a:pt x="0" y="178600"/>
                </a:moveTo>
                <a:lnTo>
                  <a:pt x="6379" y="131120"/>
                </a:lnTo>
                <a:lnTo>
                  <a:pt x="24383" y="88455"/>
                </a:lnTo>
                <a:lnTo>
                  <a:pt x="52309" y="52309"/>
                </a:lnTo>
                <a:lnTo>
                  <a:pt x="88455" y="24383"/>
                </a:lnTo>
                <a:lnTo>
                  <a:pt x="131120" y="6379"/>
                </a:lnTo>
                <a:lnTo>
                  <a:pt x="178600" y="0"/>
                </a:lnTo>
                <a:lnTo>
                  <a:pt x="226074" y="6379"/>
                </a:lnTo>
                <a:lnTo>
                  <a:pt x="268735" y="24383"/>
                </a:lnTo>
                <a:lnTo>
                  <a:pt x="304879" y="52309"/>
                </a:lnTo>
                <a:lnTo>
                  <a:pt x="332804" y="88455"/>
                </a:lnTo>
                <a:lnTo>
                  <a:pt x="350807" y="131120"/>
                </a:lnTo>
                <a:lnTo>
                  <a:pt x="357187" y="178600"/>
                </a:lnTo>
                <a:lnTo>
                  <a:pt x="350807" y="226080"/>
                </a:lnTo>
                <a:lnTo>
                  <a:pt x="332804" y="268744"/>
                </a:lnTo>
                <a:lnTo>
                  <a:pt x="304879" y="304890"/>
                </a:lnTo>
                <a:lnTo>
                  <a:pt x="268735" y="332816"/>
                </a:lnTo>
                <a:lnTo>
                  <a:pt x="226074" y="350820"/>
                </a:lnTo>
                <a:lnTo>
                  <a:pt x="178600" y="357200"/>
                </a:lnTo>
                <a:lnTo>
                  <a:pt x="131120" y="350820"/>
                </a:lnTo>
                <a:lnTo>
                  <a:pt x="88455" y="332816"/>
                </a:lnTo>
                <a:lnTo>
                  <a:pt x="52309" y="304890"/>
                </a:lnTo>
                <a:lnTo>
                  <a:pt x="24383" y="268744"/>
                </a:lnTo>
                <a:lnTo>
                  <a:pt x="6379" y="226080"/>
                </a:lnTo>
                <a:lnTo>
                  <a:pt x="0" y="178600"/>
                </a:lnTo>
                <a:close/>
              </a:path>
            </a:pathLst>
          </a:custGeom>
          <a:noFill/>
          <a:ln w="12700">
            <a:solidFill>
              <a:srgbClr val="A6A6A6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79904" name="object 33"/>
          <p:cNvSpPr>
            <a:spLocks noChangeArrowheads="1"/>
          </p:cNvSpPr>
          <p:nvPr/>
        </p:nvSpPr>
        <p:spPr bwMode="auto">
          <a:xfrm>
            <a:off x="2811463" y="2687638"/>
            <a:ext cx="452437" cy="454025"/>
          </a:xfrm>
          <a:prstGeom prst="rect">
            <a:avLst/>
          </a:prstGeom>
          <a:blipFill dpi="0" rotWithShape="1">
            <a:blip r:embed="rId14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79905" name="object 34"/>
          <p:cNvSpPr>
            <a:spLocks noChangeArrowheads="1"/>
          </p:cNvSpPr>
          <p:nvPr/>
        </p:nvSpPr>
        <p:spPr bwMode="auto">
          <a:xfrm>
            <a:off x="2857500" y="2714625"/>
            <a:ext cx="357188" cy="357188"/>
          </a:xfrm>
          <a:prstGeom prst="rect">
            <a:avLst/>
          </a:prstGeom>
          <a:blipFill dpi="0" rotWithShape="1">
            <a:blip r:embed="rId12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79906" name="object 35"/>
          <p:cNvSpPr>
            <a:spLocks/>
          </p:cNvSpPr>
          <p:nvPr/>
        </p:nvSpPr>
        <p:spPr bwMode="auto">
          <a:xfrm>
            <a:off x="2857500" y="2714625"/>
            <a:ext cx="357188" cy="357188"/>
          </a:xfrm>
          <a:custGeom>
            <a:avLst/>
            <a:gdLst>
              <a:gd name="T0" fmla="*/ 0 w 357505"/>
              <a:gd name="T1" fmla="*/ 178442 h 357505"/>
              <a:gd name="T2" fmla="*/ 6373 w 357505"/>
              <a:gd name="T3" fmla="*/ 131004 h 357505"/>
              <a:gd name="T4" fmla="*/ 24361 w 357505"/>
              <a:gd name="T5" fmla="*/ 88377 h 357505"/>
              <a:gd name="T6" fmla="*/ 52263 w 357505"/>
              <a:gd name="T7" fmla="*/ 52263 h 357505"/>
              <a:gd name="T8" fmla="*/ 88377 w 357505"/>
              <a:gd name="T9" fmla="*/ 24361 h 357505"/>
              <a:gd name="T10" fmla="*/ 131004 w 357505"/>
              <a:gd name="T11" fmla="*/ 6373 h 357505"/>
              <a:gd name="T12" fmla="*/ 178442 w 357505"/>
              <a:gd name="T13" fmla="*/ 0 h 357505"/>
              <a:gd name="T14" fmla="*/ 225874 w 357505"/>
              <a:gd name="T15" fmla="*/ 6373 h 357505"/>
              <a:gd name="T16" fmla="*/ 268497 w 357505"/>
              <a:gd name="T17" fmla="*/ 24361 h 357505"/>
              <a:gd name="T18" fmla="*/ 304609 w 357505"/>
              <a:gd name="T19" fmla="*/ 52263 h 357505"/>
              <a:gd name="T20" fmla="*/ 332509 w 357505"/>
              <a:gd name="T21" fmla="*/ 88377 h 357505"/>
              <a:gd name="T22" fmla="*/ 350496 w 357505"/>
              <a:gd name="T23" fmla="*/ 131004 h 357505"/>
              <a:gd name="T24" fmla="*/ 356870 w 357505"/>
              <a:gd name="T25" fmla="*/ 178442 h 357505"/>
              <a:gd name="T26" fmla="*/ 350496 w 357505"/>
              <a:gd name="T27" fmla="*/ 225880 h 357505"/>
              <a:gd name="T28" fmla="*/ 332509 w 357505"/>
              <a:gd name="T29" fmla="*/ 268506 h 357505"/>
              <a:gd name="T30" fmla="*/ 304609 w 357505"/>
              <a:gd name="T31" fmla="*/ 304620 h 357505"/>
              <a:gd name="T32" fmla="*/ 268497 w 357505"/>
              <a:gd name="T33" fmla="*/ 332521 h 357505"/>
              <a:gd name="T34" fmla="*/ 225874 w 357505"/>
              <a:gd name="T35" fmla="*/ 350509 h 357505"/>
              <a:gd name="T36" fmla="*/ 178442 w 357505"/>
              <a:gd name="T37" fmla="*/ 356883 h 357505"/>
              <a:gd name="T38" fmla="*/ 131004 w 357505"/>
              <a:gd name="T39" fmla="*/ 350509 h 357505"/>
              <a:gd name="T40" fmla="*/ 88377 w 357505"/>
              <a:gd name="T41" fmla="*/ 332521 h 357505"/>
              <a:gd name="T42" fmla="*/ 52263 w 357505"/>
              <a:gd name="T43" fmla="*/ 304620 h 357505"/>
              <a:gd name="T44" fmla="*/ 24361 w 357505"/>
              <a:gd name="T45" fmla="*/ 268506 h 357505"/>
              <a:gd name="T46" fmla="*/ 6373 w 357505"/>
              <a:gd name="T47" fmla="*/ 225880 h 357505"/>
              <a:gd name="T48" fmla="*/ 0 w 357505"/>
              <a:gd name="T49" fmla="*/ 178442 h 357505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357505"/>
              <a:gd name="T76" fmla="*/ 0 h 357505"/>
              <a:gd name="T77" fmla="*/ 357505 w 357505"/>
              <a:gd name="T78" fmla="*/ 357505 h 357505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357505" h="357505">
                <a:moveTo>
                  <a:pt x="0" y="178600"/>
                </a:moveTo>
                <a:lnTo>
                  <a:pt x="6379" y="131120"/>
                </a:lnTo>
                <a:lnTo>
                  <a:pt x="24383" y="88455"/>
                </a:lnTo>
                <a:lnTo>
                  <a:pt x="52309" y="52309"/>
                </a:lnTo>
                <a:lnTo>
                  <a:pt x="88455" y="24383"/>
                </a:lnTo>
                <a:lnTo>
                  <a:pt x="131120" y="6379"/>
                </a:lnTo>
                <a:lnTo>
                  <a:pt x="178600" y="0"/>
                </a:lnTo>
                <a:lnTo>
                  <a:pt x="226074" y="6379"/>
                </a:lnTo>
                <a:lnTo>
                  <a:pt x="268735" y="24383"/>
                </a:lnTo>
                <a:lnTo>
                  <a:pt x="304879" y="52309"/>
                </a:lnTo>
                <a:lnTo>
                  <a:pt x="332804" y="88455"/>
                </a:lnTo>
                <a:lnTo>
                  <a:pt x="350807" y="131120"/>
                </a:lnTo>
                <a:lnTo>
                  <a:pt x="357187" y="178600"/>
                </a:lnTo>
                <a:lnTo>
                  <a:pt x="350807" y="226080"/>
                </a:lnTo>
                <a:lnTo>
                  <a:pt x="332804" y="268744"/>
                </a:lnTo>
                <a:lnTo>
                  <a:pt x="304879" y="304890"/>
                </a:lnTo>
                <a:lnTo>
                  <a:pt x="268735" y="332816"/>
                </a:lnTo>
                <a:lnTo>
                  <a:pt x="226074" y="350820"/>
                </a:lnTo>
                <a:lnTo>
                  <a:pt x="178600" y="357200"/>
                </a:lnTo>
                <a:lnTo>
                  <a:pt x="131120" y="350820"/>
                </a:lnTo>
                <a:lnTo>
                  <a:pt x="88455" y="332816"/>
                </a:lnTo>
                <a:lnTo>
                  <a:pt x="52309" y="304890"/>
                </a:lnTo>
                <a:lnTo>
                  <a:pt x="24383" y="268744"/>
                </a:lnTo>
                <a:lnTo>
                  <a:pt x="6379" y="226080"/>
                </a:lnTo>
                <a:lnTo>
                  <a:pt x="0" y="178600"/>
                </a:lnTo>
                <a:close/>
              </a:path>
            </a:pathLst>
          </a:custGeom>
          <a:noFill/>
          <a:ln w="12700">
            <a:solidFill>
              <a:srgbClr val="A6A6A6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79907" name="object 36"/>
          <p:cNvSpPr>
            <a:spLocks noChangeArrowheads="1"/>
          </p:cNvSpPr>
          <p:nvPr/>
        </p:nvSpPr>
        <p:spPr bwMode="auto">
          <a:xfrm>
            <a:off x="2811463" y="3689350"/>
            <a:ext cx="452437" cy="450850"/>
          </a:xfrm>
          <a:prstGeom prst="rect">
            <a:avLst/>
          </a:prstGeom>
          <a:blipFill dpi="0" rotWithShape="1">
            <a:blip r:embed="rId15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79908" name="object 37"/>
          <p:cNvSpPr>
            <a:spLocks noChangeArrowheads="1"/>
          </p:cNvSpPr>
          <p:nvPr/>
        </p:nvSpPr>
        <p:spPr bwMode="auto">
          <a:xfrm>
            <a:off x="2857500" y="3714750"/>
            <a:ext cx="357188" cy="357188"/>
          </a:xfrm>
          <a:prstGeom prst="rect">
            <a:avLst/>
          </a:prstGeom>
          <a:blipFill dpi="0" rotWithShape="1">
            <a:blip r:embed="rId10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79909" name="object 38"/>
          <p:cNvSpPr>
            <a:spLocks/>
          </p:cNvSpPr>
          <p:nvPr/>
        </p:nvSpPr>
        <p:spPr bwMode="auto">
          <a:xfrm>
            <a:off x="2857500" y="3714750"/>
            <a:ext cx="357188" cy="357188"/>
          </a:xfrm>
          <a:custGeom>
            <a:avLst/>
            <a:gdLst>
              <a:gd name="T0" fmla="*/ 0 w 357505"/>
              <a:gd name="T1" fmla="*/ 178442 h 357504"/>
              <a:gd name="T2" fmla="*/ 6373 w 357505"/>
              <a:gd name="T3" fmla="*/ 131004 h 357504"/>
              <a:gd name="T4" fmla="*/ 24361 w 357505"/>
              <a:gd name="T5" fmla="*/ 88377 h 357504"/>
              <a:gd name="T6" fmla="*/ 52263 w 357505"/>
              <a:gd name="T7" fmla="*/ 52263 h 357504"/>
              <a:gd name="T8" fmla="*/ 88377 w 357505"/>
              <a:gd name="T9" fmla="*/ 24361 h 357504"/>
              <a:gd name="T10" fmla="*/ 131004 w 357505"/>
              <a:gd name="T11" fmla="*/ 6373 h 357504"/>
              <a:gd name="T12" fmla="*/ 178442 w 357505"/>
              <a:gd name="T13" fmla="*/ 0 h 357504"/>
              <a:gd name="T14" fmla="*/ 225874 w 357505"/>
              <a:gd name="T15" fmla="*/ 6373 h 357504"/>
              <a:gd name="T16" fmla="*/ 268497 w 357505"/>
              <a:gd name="T17" fmla="*/ 24361 h 357504"/>
              <a:gd name="T18" fmla="*/ 304609 w 357505"/>
              <a:gd name="T19" fmla="*/ 52263 h 357504"/>
              <a:gd name="T20" fmla="*/ 332509 w 357505"/>
              <a:gd name="T21" fmla="*/ 88377 h 357504"/>
              <a:gd name="T22" fmla="*/ 350496 w 357505"/>
              <a:gd name="T23" fmla="*/ 131004 h 357504"/>
              <a:gd name="T24" fmla="*/ 356870 w 357505"/>
              <a:gd name="T25" fmla="*/ 178442 h 357504"/>
              <a:gd name="T26" fmla="*/ 350496 w 357505"/>
              <a:gd name="T27" fmla="*/ 225880 h 357504"/>
              <a:gd name="T28" fmla="*/ 332509 w 357505"/>
              <a:gd name="T29" fmla="*/ 268506 h 357504"/>
              <a:gd name="T30" fmla="*/ 304609 w 357505"/>
              <a:gd name="T31" fmla="*/ 304621 h 357504"/>
              <a:gd name="T32" fmla="*/ 268497 w 357505"/>
              <a:gd name="T33" fmla="*/ 332522 h 357504"/>
              <a:gd name="T34" fmla="*/ 225874 w 357505"/>
              <a:gd name="T35" fmla="*/ 350510 h 357504"/>
              <a:gd name="T36" fmla="*/ 178442 w 357505"/>
              <a:gd name="T37" fmla="*/ 356884 h 357504"/>
              <a:gd name="T38" fmla="*/ 131004 w 357505"/>
              <a:gd name="T39" fmla="*/ 350510 h 357504"/>
              <a:gd name="T40" fmla="*/ 88377 w 357505"/>
              <a:gd name="T41" fmla="*/ 332522 h 357504"/>
              <a:gd name="T42" fmla="*/ 52263 w 357505"/>
              <a:gd name="T43" fmla="*/ 304621 h 357504"/>
              <a:gd name="T44" fmla="*/ 24361 w 357505"/>
              <a:gd name="T45" fmla="*/ 268506 h 357504"/>
              <a:gd name="T46" fmla="*/ 6373 w 357505"/>
              <a:gd name="T47" fmla="*/ 225880 h 357504"/>
              <a:gd name="T48" fmla="*/ 0 w 357505"/>
              <a:gd name="T49" fmla="*/ 178442 h 357504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357505"/>
              <a:gd name="T76" fmla="*/ 0 h 357504"/>
              <a:gd name="T77" fmla="*/ 357505 w 357505"/>
              <a:gd name="T78" fmla="*/ 357504 h 357504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357505" h="357504">
                <a:moveTo>
                  <a:pt x="0" y="178600"/>
                </a:moveTo>
                <a:lnTo>
                  <a:pt x="6379" y="131120"/>
                </a:lnTo>
                <a:lnTo>
                  <a:pt x="24383" y="88455"/>
                </a:lnTo>
                <a:lnTo>
                  <a:pt x="52309" y="52309"/>
                </a:lnTo>
                <a:lnTo>
                  <a:pt x="88455" y="24383"/>
                </a:lnTo>
                <a:lnTo>
                  <a:pt x="131120" y="6379"/>
                </a:lnTo>
                <a:lnTo>
                  <a:pt x="178600" y="0"/>
                </a:lnTo>
                <a:lnTo>
                  <a:pt x="226074" y="6379"/>
                </a:lnTo>
                <a:lnTo>
                  <a:pt x="268735" y="24383"/>
                </a:lnTo>
                <a:lnTo>
                  <a:pt x="304879" y="52309"/>
                </a:lnTo>
                <a:lnTo>
                  <a:pt x="332804" y="88455"/>
                </a:lnTo>
                <a:lnTo>
                  <a:pt x="350807" y="131120"/>
                </a:lnTo>
                <a:lnTo>
                  <a:pt x="357187" y="178600"/>
                </a:lnTo>
                <a:lnTo>
                  <a:pt x="350807" y="226080"/>
                </a:lnTo>
                <a:lnTo>
                  <a:pt x="332804" y="268744"/>
                </a:lnTo>
                <a:lnTo>
                  <a:pt x="304879" y="304890"/>
                </a:lnTo>
                <a:lnTo>
                  <a:pt x="268735" y="332816"/>
                </a:lnTo>
                <a:lnTo>
                  <a:pt x="226074" y="350820"/>
                </a:lnTo>
                <a:lnTo>
                  <a:pt x="178600" y="357200"/>
                </a:lnTo>
                <a:lnTo>
                  <a:pt x="131120" y="350820"/>
                </a:lnTo>
                <a:lnTo>
                  <a:pt x="88455" y="332816"/>
                </a:lnTo>
                <a:lnTo>
                  <a:pt x="52309" y="304890"/>
                </a:lnTo>
                <a:lnTo>
                  <a:pt x="24383" y="268744"/>
                </a:lnTo>
                <a:lnTo>
                  <a:pt x="6379" y="226080"/>
                </a:lnTo>
                <a:lnTo>
                  <a:pt x="0" y="178600"/>
                </a:lnTo>
                <a:close/>
              </a:path>
            </a:pathLst>
          </a:custGeom>
          <a:noFill/>
          <a:ln w="12700">
            <a:solidFill>
              <a:srgbClr val="A6A6A6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79910" name="object 39"/>
          <p:cNvSpPr>
            <a:spLocks noChangeArrowheads="1"/>
          </p:cNvSpPr>
          <p:nvPr/>
        </p:nvSpPr>
        <p:spPr bwMode="auto">
          <a:xfrm>
            <a:off x="2811463" y="4973638"/>
            <a:ext cx="452437" cy="454025"/>
          </a:xfrm>
          <a:prstGeom prst="rect">
            <a:avLst/>
          </a:prstGeom>
          <a:blipFill dpi="0" rotWithShape="1">
            <a:blip r:embed="rId16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79911" name="object 40"/>
          <p:cNvSpPr>
            <a:spLocks noChangeArrowheads="1"/>
          </p:cNvSpPr>
          <p:nvPr/>
        </p:nvSpPr>
        <p:spPr bwMode="auto">
          <a:xfrm>
            <a:off x="2857500" y="5000625"/>
            <a:ext cx="357188" cy="357188"/>
          </a:xfrm>
          <a:prstGeom prst="rect">
            <a:avLst/>
          </a:prstGeom>
          <a:blipFill dpi="0" rotWithShape="1">
            <a:blip r:embed="rId10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79912" name="object 41"/>
          <p:cNvSpPr>
            <a:spLocks/>
          </p:cNvSpPr>
          <p:nvPr/>
        </p:nvSpPr>
        <p:spPr bwMode="auto">
          <a:xfrm>
            <a:off x="2857500" y="5000625"/>
            <a:ext cx="357188" cy="357188"/>
          </a:xfrm>
          <a:custGeom>
            <a:avLst/>
            <a:gdLst>
              <a:gd name="T0" fmla="*/ 0 w 357505"/>
              <a:gd name="T1" fmla="*/ 178442 h 357504"/>
              <a:gd name="T2" fmla="*/ 6373 w 357505"/>
              <a:gd name="T3" fmla="*/ 131004 h 357504"/>
              <a:gd name="T4" fmla="*/ 24361 w 357505"/>
              <a:gd name="T5" fmla="*/ 88377 h 357504"/>
              <a:gd name="T6" fmla="*/ 52263 w 357505"/>
              <a:gd name="T7" fmla="*/ 52263 h 357504"/>
              <a:gd name="T8" fmla="*/ 88377 w 357505"/>
              <a:gd name="T9" fmla="*/ 24361 h 357504"/>
              <a:gd name="T10" fmla="*/ 131004 w 357505"/>
              <a:gd name="T11" fmla="*/ 6373 h 357504"/>
              <a:gd name="T12" fmla="*/ 178442 w 357505"/>
              <a:gd name="T13" fmla="*/ 0 h 357504"/>
              <a:gd name="T14" fmla="*/ 225874 w 357505"/>
              <a:gd name="T15" fmla="*/ 6373 h 357504"/>
              <a:gd name="T16" fmla="*/ 268497 w 357505"/>
              <a:gd name="T17" fmla="*/ 24361 h 357504"/>
              <a:gd name="T18" fmla="*/ 304609 w 357505"/>
              <a:gd name="T19" fmla="*/ 52263 h 357504"/>
              <a:gd name="T20" fmla="*/ 332509 w 357505"/>
              <a:gd name="T21" fmla="*/ 88377 h 357504"/>
              <a:gd name="T22" fmla="*/ 350496 w 357505"/>
              <a:gd name="T23" fmla="*/ 131004 h 357504"/>
              <a:gd name="T24" fmla="*/ 356870 w 357505"/>
              <a:gd name="T25" fmla="*/ 178442 h 357504"/>
              <a:gd name="T26" fmla="*/ 350496 w 357505"/>
              <a:gd name="T27" fmla="*/ 225880 h 357504"/>
              <a:gd name="T28" fmla="*/ 332509 w 357505"/>
              <a:gd name="T29" fmla="*/ 268506 h 357504"/>
              <a:gd name="T30" fmla="*/ 304609 w 357505"/>
              <a:gd name="T31" fmla="*/ 304621 h 357504"/>
              <a:gd name="T32" fmla="*/ 268497 w 357505"/>
              <a:gd name="T33" fmla="*/ 332522 h 357504"/>
              <a:gd name="T34" fmla="*/ 225874 w 357505"/>
              <a:gd name="T35" fmla="*/ 350510 h 357504"/>
              <a:gd name="T36" fmla="*/ 178442 w 357505"/>
              <a:gd name="T37" fmla="*/ 356884 h 357504"/>
              <a:gd name="T38" fmla="*/ 131004 w 357505"/>
              <a:gd name="T39" fmla="*/ 350510 h 357504"/>
              <a:gd name="T40" fmla="*/ 88377 w 357505"/>
              <a:gd name="T41" fmla="*/ 332522 h 357504"/>
              <a:gd name="T42" fmla="*/ 52263 w 357505"/>
              <a:gd name="T43" fmla="*/ 304621 h 357504"/>
              <a:gd name="T44" fmla="*/ 24361 w 357505"/>
              <a:gd name="T45" fmla="*/ 268506 h 357504"/>
              <a:gd name="T46" fmla="*/ 6373 w 357505"/>
              <a:gd name="T47" fmla="*/ 225880 h 357504"/>
              <a:gd name="T48" fmla="*/ 0 w 357505"/>
              <a:gd name="T49" fmla="*/ 178442 h 357504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357505"/>
              <a:gd name="T76" fmla="*/ 0 h 357504"/>
              <a:gd name="T77" fmla="*/ 357505 w 357505"/>
              <a:gd name="T78" fmla="*/ 357504 h 357504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357505" h="357504">
                <a:moveTo>
                  <a:pt x="0" y="178600"/>
                </a:moveTo>
                <a:lnTo>
                  <a:pt x="6379" y="131120"/>
                </a:lnTo>
                <a:lnTo>
                  <a:pt x="24383" y="88455"/>
                </a:lnTo>
                <a:lnTo>
                  <a:pt x="52309" y="52309"/>
                </a:lnTo>
                <a:lnTo>
                  <a:pt x="88455" y="24383"/>
                </a:lnTo>
                <a:lnTo>
                  <a:pt x="131120" y="6379"/>
                </a:lnTo>
                <a:lnTo>
                  <a:pt x="178600" y="0"/>
                </a:lnTo>
                <a:lnTo>
                  <a:pt x="226074" y="6379"/>
                </a:lnTo>
                <a:lnTo>
                  <a:pt x="268735" y="24383"/>
                </a:lnTo>
                <a:lnTo>
                  <a:pt x="304879" y="52309"/>
                </a:lnTo>
                <a:lnTo>
                  <a:pt x="332804" y="88455"/>
                </a:lnTo>
                <a:lnTo>
                  <a:pt x="350807" y="131120"/>
                </a:lnTo>
                <a:lnTo>
                  <a:pt x="357187" y="178600"/>
                </a:lnTo>
                <a:lnTo>
                  <a:pt x="350807" y="226080"/>
                </a:lnTo>
                <a:lnTo>
                  <a:pt x="332804" y="268744"/>
                </a:lnTo>
                <a:lnTo>
                  <a:pt x="304879" y="304890"/>
                </a:lnTo>
                <a:lnTo>
                  <a:pt x="268735" y="332816"/>
                </a:lnTo>
                <a:lnTo>
                  <a:pt x="226074" y="350820"/>
                </a:lnTo>
                <a:lnTo>
                  <a:pt x="178600" y="357200"/>
                </a:lnTo>
                <a:lnTo>
                  <a:pt x="131120" y="350820"/>
                </a:lnTo>
                <a:lnTo>
                  <a:pt x="88455" y="332816"/>
                </a:lnTo>
                <a:lnTo>
                  <a:pt x="52309" y="304890"/>
                </a:lnTo>
                <a:lnTo>
                  <a:pt x="24383" y="268744"/>
                </a:lnTo>
                <a:lnTo>
                  <a:pt x="6379" y="226080"/>
                </a:lnTo>
                <a:lnTo>
                  <a:pt x="0" y="178600"/>
                </a:lnTo>
                <a:close/>
              </a:path>
            </a:pathLst>
          </a:custGeom>
          <a:noFill/>
          <a:ln w="12700">
            <a:solidFill>
              <a:srgbClr val="A6A6A6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79913" name="object 42"/>
          <p:cNvSpPr>
            <a:spLocks noChangeArrowheads="1"/>
          </p:cNvSpPr>
          <p:nvPr/>
        </p:nvSpPr>
        <p:spPr bwMode="auto">
          <a:xfrm>
            <a:off x="4025900" y="1117600"/>
            <a:ext cx="452438" cy="450850"/>
          </a:xfrm>
          <a:prstGeom prst="rect">
            <a:avLst/>
          </a:prstGeom>
          <a:blipFill dpi="0" rotWithShape="1">
            <a:blip r:embed="rId17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79914" name="object 43"/>
          <p:cNvSpPr>
            <a:spLocks noChangeArrowheads="1"/>
          </p:cNvSpPr>
          <p:nvPr/>
        </p:nvSpPr>
        <p:spPr bwMode="auto">
          <a:xfrm>
            <a:off x="4071938" y="1143000"/>
            <a:ext cx="357187" cy="357188"/>
          </a:xfrm>
          <a:prstGeom prst="rect">
            <a:avLst/>
          </a:prstGeom>
          <a:blipFill dpi="0" rotWithShape="1">
            <a:blip r:embed="rId18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79915" name="object 44"/>
          <p:cNvSpPr>
            <a:spLocks/>
          </p:cNvSpPr>
          <p:nvPr/>
        </p:nvSpPr>
        <p:spPr bwMode="auto">
          <a:xfrm>
            <a:off x="4071938" y="1143000"/>
            <a:ext cx="357187" cy="357188"/>
          </a:xfrm>
          <a:custGeom>
            <a:avLst/>
            <a:gdLst>
              <a:gd name="T0" fmla="*/ 0 w 357504"/>
              <a:gd name="T1" fmla="*/ 178442 h 357505"/>
              <a:gd name="T2" fmla="*/ 6373 w 357504"/>
              <a:gd name="T3" fmla="*/ 131004 h 357505"/>
              <a:gd name="T4" fmla="*/ 24361 w 357504"/>
              <a:gd name="T5" fmla="*/ 88377 h 357505"/>
              <a:gd name="T6" fmla="*/ 52263 w 357504"/>
              <a:gd name="T7" fmla="*/ 52263 h 357505"/>
              <a:gd name="T8" fmla="*/ 88377 w 357504"/>
              <a:gd name="T9" fmla="*/ 24361 h 357505"/>
              <a:gd name="T10" fmla="*/ 131004 w 357504"/>
              <a:gd name="T11" fmla="*/ 6373 h 357505"/>
              <a:gd name="T12" fmla="*/ 178442 w 357504"/>
              <a:gd name="T13" fmla="*/ 0 h 357505"/>
              <a:gd name="T14" fmla="*/ 225874 w 357504"/>
              <a:gd name="T15" fmla="*/ 6373 h 357505"/>
              <a:gd name="T16" fmla="*/ 268497 w 357504"/>
              <a:gd name="T17" fmla="*/ 24361 h 357505"/>
              <a:gd name="T18" fmla="*/ 304609 w 357504"/>
              <a:gd name="T19" fmla="*/ 52263 h 357505"/>
              <a:gd name="T20" fmla="*/ 332509 w 357504"/>
              <a:gd name="T21" fmla="*/ 88377 h 357505"/>
              <a:gd name="T22" fmla="*/ 350496 w 357504"/>
              <a:gd name="T23" fmla="*/ 131004 h 357505"/>
              <a:gd name="T24" fmla="*/ 356870 w 357504"/>
              <a:gd name="T25" fmla="*/ 178442 h 357505"/>
              <a:gd name="T26" fmla="*/ 350496 w 357504"/>
              <a:gd name="T27" fmla="*/ 225880 h 357505"/>
              <a:gd name="T28" fmla="*/ 332509 w 357504"/>
              <a:gd name="T29" fmla="*/ 268506 h 357505"/>
              <a:gd name="T30" fmla="*/ 304609 w 357504"/>
              <a:gd name="T31" fmla="*/ 304620 h 357505"/>
              <a:gd name="T32" fmla="*/ 268497 w 357504"/>
              <a:gd name="T33" fmla="*/ 332521 h 357505"/>
              <a:gd name="T34" fmla="*/ 225874 w 357504"/>
              <a:gd name="T35" fmla="*/ 350509 h 357505"/>
              <a:gd name="T36" fmla="*/ 178442 w 357504"/>
              <a:gd name="T37" fmla="*/ 356883 h 357505"/>
              <a:gd name="T38" fmla="*/ 131004 w 357504"/>
              <a:gd name="T39" fmla="*/ 350509 h 357505"/>
              <a:gd name="T40" fmla="*/ 88377 w 357504"/>
              <a:gd name="T41" fmla="*/ 332521 h 357505"/>
              <a:gd name="T42" fmla="*/ 52263 w 357504"/>
              <a:gd name="T43" fmla="*/ 304620 h 357505"/>
              <a:gd name="T44" fmla="*/ 24361 w 357504"/>
              <a:gd name="T45" fmla="*/ 268506 h 357505"/>
              <a:gd name="T46" fmla="*/ 6373 w 357504"/>
              <a:gd name="T47" fmla="*/ 225880 h 357505"/>
              <a:gd name="T48" fmla="*/ 0 w 357504"/>
              <a:gd name="T49" fmla="*/ 178442 h 357505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357504"/>
              <a:gd name="T76" fmla="*/ 0 h 357505"/>
              <a:gd name="T77" fmla="*/ 357504 w 357504"/>
              <a:gd name="T78" fmla="*/ 357505 h 357505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357504" h="357505">
                <a:moveTo>
                  <a:pt x="0" y="178600"/>
                </a:moveTo>
                <a:lnTo>
                  <a:pt x="6379" y="131120"/>
                </a:lnTo>
                <a:lnTo>
                  <a:pt x="24383" y="88455"/>
                </a:lnTo>
                <a:lnTo>
                  <a:pt x="52309" y="52309"/>
                </a:lnTo>
                <a:lnTo>
                  <a:pt x="88455" y="24383"/>
                </a:lnTo>
                <a:lnTo>
                  <a:pt x="131120" y="6379"/>
                </a:lnTo>
                <a:lnTo>
                  <a:pt x="178600" y="0"/>
                </a:lnTo>
                <a:lnTo>
                  <a:pt x="226074" y="6379"/>
                </a:lnTo>
                <a:lnTo>
                  <a:pt x="268735" y="24383"/>
                </a:lnTo>
                <a:lnTo>
                  <a:pt x="304879" y="52309"/>
                </a:lnTo>
                <a:lnTo>
                  <a:pt x="332804" y="88455"/>
                </a:lnTo>
                <a:lnTo>
                  <a:pt x="350807" y="131120"/>
                </a:lnTo>
                <a:lnTo>
                  <a:pt x="357187" y="178600"/>
                </a:lnTo>
                <a:lnTo>
                  <a:pt x="350807" y="226080"/>
                </a:lnTo>
                <a:lnTo>
                  <a:pt x="332804" y="268744"/>
                </a:lnTo>
                <a:lnTo>
                  <a:pt x="304879" y="304890"/>
                </a:lnTo>
                <a:lnTo>
                  <a:pt x="268735" y="332816"/>
                </a:lnTo>
                <a:lnTo>
                  <a:pt x="226074" y="350820"/>
                </a:lnTo>
                <a:lnTo>
                  <a:pt x="178600" y="357200"/>
                </a:lnTo>
                <a:lnTo>
                  <a:pt x="131120" y="350820"/>
                </a:lnTo>
                <a:lnTo>
                  <a:pt x="88455" y="332816"/>
                </a:lnTo>
                <a:lnTo>
                  <a:pt x="52309" y="304890"/>
                </a:lnTo>
                <a:lnTo>
                  <a:pt x="24383" y="268744"/>
                </a:lnTo>
                <a:lnTo>
                  <a:pt x="6379" y="226080"/>
                </a:lnTo>
                <a:lnTo>
                  <a:pt x="0" y="178600"/>
                </a:lnTo>
                <a:close/>
              </a:path>
            </a:pathLst>
          </a:custGeom>
          <a:noFill/>
          <a:ln w="12700">
            <a:solidFill>
              <a:srgbClr val="A6A6A6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79916" name="object 45"/>
          <p:cNvSpPr>
            <a:spLocks noChangeArrowheads="1"/>
          </p:cNvSpPr>
          <p:nvPr/>
        </p:nvSpPr>
        <p:spPr bwMode="auto">
          <a:xfrm>
            <a:off x="4025900" y="1760538"/>
            <a:ext cx="452438" cy="450850"/>
          </a:xfrm>
          <a:prstGeom prst="rect">
            <a:avLst/>
          </a:prstGeom>
          <a:blipFill dpi="0" rotWithShape="1">
            <a:blip r:embed="rId19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79917" name="object 46"/>
          <p:cNvSpPr>
            <a:spLocks noChangeArrowheads="1"/>
          </p:cNvSpPr>
          <p:nvPr/>
        </p:nvSpPr>
        <p:spPr bwMode="auto">
          <a:xfrm>
            <a:off x="4071938" y="1785938"/>
            <a:ext cx="357187" cy="357187"/>
          </a:xfrm>
          <a:prstGeom prst="rect">
            <a:avLst/>
          </a:prstGeom>
          <a:blipFill dpi="0" rotWithShape="1">
            <a:blip r:embed="rId18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79918" name="object 47"/>
          <p:cNvSpPr>
            <a:spLocks/>
          </p:cNvSpPr>
          <p:nvPr/>
        </p:nvSpPr>
        <p:spPr bwMode="auto">
          <a:xfrm>
            <a:off x="4071938" y="1785938"/>
            <a:ext cx="357187" cy="357187"/>
          </a:xfrm>
          <a:custGeom>
            <a:avLst/>
            <a:gdLst>
              <a:gd name="T0" fmla="*/ 0 w 357504"/>
              <a:gd name="T1" fmla="*/ 178441 h 357505"/>
              <a:gd name="T2" fmla="*/ 6373 w 357504"/>
              <a:gd name="T3" fmla="*/ 131003 h 357505"/>
              <a:gd name="T4" fmla="*/ 24361 w 357504"/>
              <a:gd name="T5" fmla="*/ 88376 h 357505"/>
              <a:gd name="T6" fmla="*/ 52263 w 357504"/>
              <a:gd name="T7" fmla="*/ 52262 h 357505"/>
              <a:gd name="T8" fmla="*/ 88377 w 357504"/>
              <a:gd name="T9" fmla="*/ 24361 h 357505"/>
              <a:gd name="T10" fmla="*/ 131004 w 357504"/>
              <a:gd name="T11" fmla="*/ 6373 h 357505"/>
              <a:gd name="T12" fmla="*/ 178442 w 357504"/>
              <a:gd name="T13" fmla="*/ 0 h 357505"/>
              <a:gd name="T14" fmla="*/ 225874 w 357504"/>
              <a:gd name="T15" fmla="*/ 6373 h 357505"/>
              <a:gd name="T16" fmla="*/ 268497 w 357504"/>
              <a:gd name="T17" fmla="*/ 24361 h 357505"/>
              <a:gd name="T18" fmla="*/ 304609 w 357504"/>
              <a:gd name="T19" fmla="*/ 52262 h 357505"/>
              <a:gd name="T20" fmla="*/ 332509 w 357504"/>
              <a:gd name="T21" fmla="*/ 88376 h 357505"/>
              <a:gd name="T22" fmla="*/ 350496 w 357504"/>
              <a:gd name="T23" fmla="*/ 131003 h 357505"/>
              <a:gd name="T24" fmla="*/ 356870 w 357504"/>
              <a:gd name="T25" fmla="*/ 178441 h 357505"/>
              <a:gd name="T26" fmla="*/ 350496 w 357504"/>
              <a:gd name="T27" fmla="*/ 225879 h 357505"/>
              <a:gd name="T28" fmla="*/ 332509 w 357504"/>
              <a:gd name="T29" fmla="*/ 268505 h 357505"/>
              <a:gd name="T30" fmla="*/ 304609 w 357504"/>
              <a:gd name="T31" fmla="*/ 304619 h 357505"/>
              <a:gd name="T32" fmla="*/ 268497 w 357504"/>
              <a:gd name="T33" fmla="*/ 332520 h 357505"/>
              <a:gd name="T34" fmla="*/ 225874 w 357504"/>
              <a:gd name="T35" fmla="*/ 350508 h 357505"/>
              <a:gd name="T36" fmla="*/ 178442 w 357504"/>
              <a:gd name="T37" fmla="*/ 356882 h 357505"/>
              <a:gd name="T38" fmla="*/ 131004 w 357504"/>
              <a:gd name="T39" fmla="*/ 350508 h 357505"/>
              <a:gd name="T40" fmla="*/ 88377 w 357504"/>
              <a:gd name="T41" fmla="*/ 332520 h 357505"/>
              <a:gd name="T42" fmla="*/ 52263 w 357504"/>
              <a:gd name="T43" fmla="*/ 304619 h 357505"/>
              <a:gd name="T44" fmla="*/ 24361 w 357504"/>
              <a:gd name="T45" fmla="*/ 268505 h 357505"/>
              <a:gd name="T46" fmla="*/ 6373 w 357504"/>
              <a:gd name="T47" fmla="*/ 225879 h 357505"/>
              <a:gd name="T48" fmla="*/ 0 w 357504"/>
              <a:gd name="T49" fmla="*/ 178441 h 357505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357504"/>
              <a:gd name="T76" fmla="*/ 0 h 357505"/>
              <a:gd name="T77" fmla="*/ 357504 w 357504"/>
              <a:gd name="T78" fmla="*/ 357505 h 357505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357504" h="357505">
                <a:moveTo>
                  <a:pt x="0" y="178600"/>
                </a:moveTo>
                <a:lnTo>
                  <a:pt x="6379" y="131120"/>
                </a:lnTo>
                <a:lnTo>
                  <a:pt x="24383" y="88455"/>
                </a:lnTo>
                <a:lnTo>
                  <a:pt x="52309" y="52309"/>
                </a:lnTo>
                <a:lnTo>
                  <a:pt x="88455" y="24383"/>
                </a:lnTo>
                <a:lnTo>
                  <a:pt x="131120" y="6379"/>
                </a:lnTo>
                <a:lnTo>
                  <a:pt x="178600" y="0"/>
                </a:lnTo>
                <a:lnTo>
                  <a:pt x="226074" y="6379"/>
                </a:lnTo>
                <a:lnTo>
                  <a:pt x="268735" y="24383"/>
                </a:lnTo>
                <a:lnTo>
                  <a:pt x="304879" y="52309"/>
                </a:lnTo>
                <a:lnTo>
                  <a:pt x="332804" y="88455"/>
                </a:lnTo>
                <a:lnTo>
                  <a:pt x="350807" y="131120"/>
                </a:lnTo>
                <a:lnTo>
                  <a:pt x="357187" y="178600"/>
                </a:lnTo>
                <a:lnTo>
                  <a:pt x="350807" y="226080"/>
                </a:lnTo>
                <a:lnTo>
                  <a:pt x="332804" y="268744"/>
                </a:lnTo>
                <a:lnTo>
                  <a:pt x="304879" y="304890"/>
                </a:lnTo>
                <a:lnTo>
                  <a:pt x="268735" y="332816"/>
                </a:lnTo>
                <a:lnTo>
                  <a:pt x="226074" y="350820"/>
                </a:lnTo>
                <a:lnTo>
                  <a:pt x="178600" y="357200"/>
                </a:lnTo>
                <a:lnTo>
                  <a:pt x="131120" y="350820"/>
                </a:lnTo>
                <a:lnTo>
                  <a:pt x="88455" y="332816"/>
                </a:lnTo>
                <a:lnTo>
                  <a:pt x="52309" y="304890"/>
                </a:lnTo>
                <a:lnTo>
                  <a:pt x="24383" y="268744"/>
                </a:lnTo>
                <a:lnTo>
                  <a:pt x="6379" y="226080"/>
                </a:lnTo>
                <a:lnTo>
                  <a:pt x="0" y="178600"/>
                </a:lnTo>
                <a:close/>
              </a:path>
            </a:pathLst>
          </a:custGeom>
          <a:noFill/>
          <a:ln w="12700">
            <a:solidFill>
              <a:srgbClr val="A6A6A6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79919" name="object 48"/>
          <p:cNvSpPr>
            <a:spLocks noChangeArrowheads="1"/>
          </p:cNvSpPr>
          <p:nvPr/>
        </p:nvSpPr>
        <p:spPr bwMode="auto">
          <a:xfrm>
            <a:off x="4025900" y="2401888"/>
            <a:ext cx="452438" cy="454025"/>
          </a:xfrm>
          <a:prstGeom prst="rect">
            <a:avLst/>
          </a:prstGeom>
          <a:blipFill dpi="0" rotWithShape="1">
            <a:blip r:embed="rId20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79920" name="object 49"/>
          <p:cNvSpPr>
            <a:spLocks noChangeArrowheads="1"/>
          </p:cNvSpPr>
          <p:nvPr/>
        </p:nvSpPr>
        <p:spPr bwMode="auto">
          <a:xfrm>
            <a:off x="4071938" y="2428875"/>
            <a:ext cx="357187" cy="357188"/>
          </a:xfrm>
          <a:prstGeom prst="rect">
            <a:avLst/>
          </a:prstGeom>
          <a:blipFill dpi="0" rotWithShape="1">
            <a:blip r:embed="rId21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79921" name="object 50"/>
          <p:cNvSpPr>
            <a:spLocks/>
          </p:cNvSpPr>
          <p:nvPr/>
        </p:nvSpPr>
        <p:spPr bwMode="auto">
          <a:xfrm>
            <a:off x="4071938" y="2428875"/>
            <a:ext cx="357187" cy="357188"/>
          </a:xfrm>
          <a:custGeom>
            <a:avLst/>
            <a:gdLst>
              <a:gd name="T0" fmla="*/ 0 w 357504"/>
              <a:gd name="T1" fmla="*/ 178442 h 357505"/>
              <a:gd name="T2" fmla="*/ 6373 w 357504"/>
              <a:gd name="T3" fmla="*/ 131004 h 357505"/>
              <a:gd name="T4" fmla="*/ 24361 w 357504"/>
              <a:gd name="T5" fmla="*/ 88377 h 357505"/>
              <a:gd name="T6" fmla="*/ 52263 w 357504"/>
              <a:gd name="T7" fmla="*/ 52263 h 357505"/>
              <a:gd name="T8" fmla="*/ 88377 w 357504"/>
              <a:gd name="T9" fmla="*/ 24361 h 357505"/>
              <a:gd name="T10" fmla="*/ 131004 w 357504"/>
              <a:gd name="T11" fmla="*/ 6373 h 357505"/>
              <a:gd name="T12" fmla="*/ 178442 w 357504"/>
              <a:gd name="T13" fmla="*/ 0 h 357505"/>
              <a:gd name="T14" fmla="*/ 225874 w 357504"/>
              <a:gd name="T15" fmla="*/ 6373 h 357505"/>
              <a:gd name="T16" fmla="*/ 268497 w 357504"/>
              <a:gd name="T17" fmla="*/ 24361 h 357505"/>
              <a:gd name="T18" fmla="*/ 304609 w 357504"/>
              <a:gd name="T19" fmla="*/ 52263 h 357505"/>
              <a:gd name="T20" fmla="*/ 332509 w 357504"/>
              <a:gd name="T21" fmla="*/ 88377 h 357505"/>
              <a:gd name="T22" fmla="*/ 350496 w 357504"/>
              <a:gd name="T23" fmla="*/ 131004 h 357505"/>
              <a:gd name="T24" fmla="*/ 356870 w 357504"/>
              <a:gd name="T25" fmla="*/ 178442 h 357505"/>
              <a:gd name="T26" fmla="*/ 350496 w 357504"/>
              <a:gd name="T27" fmla="*/ 225880 h 357505"/>
              <a:gd name="T28" fmla="*/ 332509 w 357504"/>
              <a:gd name="T29" fmla="*/ 268506 h 357505"/>
              <a:gd name="T30" fmla="*/ 304609 w 357504"/>
              <a:gd name="T31" fmla="*/ 304620 h 357505"/>
              <a:gd name="T32" fmla="*/ 268497 w 357504"/>
              <a:gd name="T33" fmla="*/ 332521 h 357505"/>
              <a:gd name="T34" fmla="*/ 225874 w 357504"/>
              <a:gd name="T35" fmla="*/ 350509 h 357505"/>
              <a:gd name="T36" fmla="*/ 178442 w 357504"/>
              <a:gd name="T37" fmla="*/ 356883 h 357505"/>
              <a:gd name="T38" fmla="*/ 131004 w 357504"/>
              <a:gd name="T39" fmla="*/ 350509 h 357505"/>
              <a:gd name="T40" fmla="*/ 88377 w 357504"/>
              <a:gd name="T41" fmla="*/ 332521 h 357505"/>
              <a:gd name="T42" fmla="*/ 52263 w 357504"/>
              <a:gd name="T43" fmla="*/ 304620 h 357505"/>
              <a:gd name="T44" fmla="*/ 24361 w 357504"/>
              <a:gd name="T45" fmla="*/ 268506 h 357505"/>
              <a:gd name="T46" fmla="*/ 6373 w 357504"/>
              <a:gd name="T47" fmla="*/ 225880 h 357505"/>
              <a:gd name="T48" fmla="*/ 0 w 357504"/>
              <a:gd name="T49" fmla="*/ 178442 h 357505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357504"/>
              <a:gd name="T76" fmla="*/ 0 h 357505"/>
              <a:gd name="T77" fmla="*/ 357504 w 357504"/>
              <a:gd name="T78" fmla="*/ 357505 h 357505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357504" h="357505">
                <a:moveTo>
                  <a:pt x="0" y="178600"/>
                </a:moveTo>
                <a:lnTo>
                  <a:pt x="6379" y="131120"/>
                </a:lnTo>
                <a:lnTo>
                  <a:pt x="24383" y="88455"/>
                </a:lnTo>
                <a:lnTo>
                  <a:pt x="52309" y="52309"/>
                </a:lnTo>
                <a:lnTo>
                  <a:pt x="88455" y="24383"/>
                </a:lnTo>
                <a:lnTo>
                  <a:pt x="131120" y="6379"/>
                </a:lnTo>
                <a:lnTo>
                  <a:pt x="178600" y="0"/>
                </a:lnTo>
                <a:lnTo>
                  <a:pt x="226074" y="6379"/>
                </a:lnTo>
                <a:lnTo>
                  <a:pt x="268735" y="24383"/>
                </a:lnTo>
                <a:lnTo>
                  <a:pt x="304879" y="52309"/>
                </a:lnTo>
                <a:lnTo>
                  <a:pt x="332804" y="88455"/>
                </a:lnTo>
                <a:lnTo>
                  <a:pt x="350807" y="131120"/>
                </a:lnTo>
                <a:lnTo>
                  <a:pt x="357187" y="178600"/>
                </a:lnTo>
                <a:lnTo>
                  <a:pt x="350807" y="226080"/>
                </a:lnTo>
                <a:lnTo>
                  <a:pt x="332804" y="268744"/>
                </a:lnTo>
                <a:lnTo>
                  <a:pt x="304879" y="304890"/>
                </a:lnTo>
                <a:lnTo>
                  <a:pt x="268735" y="332816"/>
                </a:lnTo>
                <a:lnTo>
                  <a:pt x="226074" y="350820"/>
                </a:lnTo>
                <a:lnTo>
                  <a:pt x="178600" y="357200"/>
                </a:lnTo>
                <a:lnTo>
                  <a:pt x="131120" y="350820"/>
                </a:lnTo>
                <a:lnTo>
                  <a:pt x="88455" y="332816"/>
                </a:lnTo>
                <a:lnTo>
                  <a:pt x="52309" y="304890"/>
                </a:lnTo>
                <a:lnTo>
                  <a:pt x="24383" y="268744"/>
                </a:lnTo>
                <a:lnTo>
                  <a:pt x="6379" y="226080"/>
                </a:lnTo>
                <a:lnTo>
                  <a:pt x="0" y="178600"/>
                </a:lnTo>
                <a:close/>
              </a:path>
            </a:pathLst>
          </a:custGeom>
          <a:noFill/>
          <a:ln w="12700">
            <a:solidFill>
              <a:srgbClr val="A6A6A6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79922" name="object 51"/>
          <p:cNvSpPr>
            <a:spLocks noChangeArrowheads="1"/>
          </p:cNvSpPr>
          <p:nvPr/>
        </p:nvSpPr>
        <p:spPr bwMode="auto">
          <a:xfrm>
            <a:off x="4025900" y="2973388"/>
            <a:ext cx="452438" cy="454025"/>
          </a:xfrm>
          <a:prstGeom prst="rect">
            <a:avLst/>
          </a:prstGeom>
          <a:blipFill dpi="0" rotWithShape="1">
            <a:blip r:embed="rId20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79923" name="object 52"/>
          <p:cNvSpPr>
            <a:spLocks noChangeArrowheads="1"/>
          </p:cNvSpPr>
          <p:nvPr/>
        </p:nvSpPr>
        <p:spPr bwMode="auto">
          <a:xfrm>
            <a:off x="4071938" y="3000375"/>
            <a:ext cx="357187" cy="357188"/>
          </a:xfrm>
          <a:prstGeom prst="rect">
            <a:avLst/>
          </a:prstGeom>
          <a:blipFill dpi="0" rotWithShape="1">
            <a:blip r:embed="rId12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79924" name="object 53"/>
          <p:cNvSpPr>
            <a:spLocks/>
          </p:cNvSpPr>
          <p:nvPr/>
        </p:nvSpPr>
        <p:spPr bwMode="auto">
          <a:xfrm>
            <a:off x="4071938" y="3000375"/>
            <a:ext cx="357187" cy="357188"/>
          </a:xfrm>
          <a:custGeom>
            <a:avLst/>
            <a:gdLst>
              <a:gd name="T0" fmla="*/ 0 w 357504"/>
              <a:gd name="T1" fmla="*/ 178442 h 357504"/>
              <a:gd name="T2" fmla="*/ 6373 w 357504"/>
              <a:gd name="T3" fmla="*/ 131004 h 357504"/>
              <a:gd name="T4" fmla="*/ 24361 w 357504"/>
              <a:gd name="T5" fmla="*/ 88377 h 357504"/>
              <a:gd name="T6" fmla="*/ 52263 w 357504"/>
              <a:gd name="T7" fmla="*/ 52263 h 357504"/>
              <a:gd name="T8" fmla="*/ 88377 w 357504"/>
              <a:gd name="T9" fmla="*/ 24361 h 357504"/>
              <a:gd name="T10" fmla="*/ 131004 w 357504"/>
              <a:gd name="T11" fmla="*/ 6373 h 357504"/>
              <a:gd name="T12" fmla="*/ 178442 w 357504"/>
              <a:gd name="T13" fmla="*/ 0 h 357504"/>
              <a:gd name="T14" fmla="*/ 225874 w 357504"/>
              <a:gd name="T15" fmla="*/ 6373 h 357504"/>
              <a:gd name="T16" fmla="*/ 268497 w 357504"/>
              <a:gd name="T17" fmla="*/ 24361 h 357504"/>
              <a:gd name="T18" fmla="*/ 304609 w 357504"/>
              <a:gd name="T19" fmla="*/ 52263 h 357504"/>
              <a:gd name="T20" fmla="*/ 332509 w 357504"/>
              <a:gd name="T21" fmla="*/ 88377 h 357504"/>
              <a:gd name="T22" fmla="*/ 350496 w 357504"/>
              <a:gd name="T23" fmla="*/ 131004 h 357504"/>
              <a:gd name="T24" fmla="*/ 356870 w 357504"/>
              <a:gd name="T25" fmla="*/ 178442 h 357504"/>
              <a:gd name="T26" fmla="*/ 350496 w 357504"/>
              <a:gd name="T27" fmla="*/ 225880 h 357504"/>
              <a:gd name="T28" fmla="*/ 332509 w 357504"/>
              <a:gd name="T29" fmla="*/ 268506 h 357504"/>
              <a:gd name="T30" fmla="*/ 304609 w 357504"/>
              <a:gd name="T31" fmla="*/ 304621 h 357504"/>
              <a:gd name="T32" fmla="*/ 268497 w 357504"/>
              <a:gd name="T33" fmla="*/ 332522 h 357504"/>
              <a:gd name="T34" fmla="*/ 225874 w 357504"/>
              <a:gd name="T35" fmla="*/ 350510 h 357504"/>
              <a:gd name="T36" fmla="*/ 178442 w 357504"/>
              <a:gd name="T37" fmla="*/ 356884 h 357504"/>
              <a:gd name="T38" fmla="*/ 131004 w 357504"/>
              <a:gd name="T39" fmla="*/ 350510 h 357504"/>
              <a:gd name="T40" fmla="*/ 88377 w 357504"/>
              <a:gd name="T41" fmla="*/ 332522 h 357504"/>
              <a:gd name="T42" fmla="*/ 52263 w 357504"/>
              <a:gd name="T43" fmla="*/ 304621 h 357504"/>
              <a:gd name="T44" fmla="*/ 24361 w 357504"/>
              <a:gd name="T45" fmla="*/ 268506 h 357504"/>
              <a:gd name="T46" fmla="*/ 6373 w 357504"/>
              <a:gd name="T47" fmla="*/ 225880 h 357504"/>
              <a:gd name="T48" fmla="*/ 0 w 357504"/>
              <a:gd name="T49" fmla="*/ 178442 h 357504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357504"/>
              <a:gd name="T76" fmla="*/ 0 h 357504"/>
              <a:gd name="T77" fmla="*/ 357504 w 357504"/>
              <a:gd name="T78" fmla="*/ 357504 h 357504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357504" h="357504">
                <a:moveTo>
                  <a:pt x="0" y="178600"/>
                </a:moveTo>
                <a:lnTo>
                  <a:pt x="6379" y="131120"/>
                </a:lnTo>
                <a:lnTo>
                  <a:pt x="24383" y="88455"/>
                </a:lnTo>
                <a:lnTo>
                  <a:pt x="52309" y="52309"/>
                </a:lnTo>
                <a:lnTo>
                  <a:pt x="88455" y="24383"/>
                </a:lnTo>
                <a:lnTo>
                  <a:pt x="131120" y="6379"/>
                </a:lnTo>
                <a:lnTo>
                  <a:pt x="178600" y="0"/>
                </a:lnTo>
                <a:lnTo>
                  <a:pt x="226074" y="6379"/>
                </a:lnTo>
                <a:lnTo>
                  <a:pt x="268735" y="24383"/>
                </a:lnTo>
                <a:lnTo>
                  <a:pt x="304879" y="52309"/>
                </a:lnTo>
                <a:lnTo>
                  <a:pt x="332804" y="88455"/>
                </a:lnTo>
                <a:lnTo>
                  <a:pt x="350807" y="131120"/>
                </a:lnTo>
                <a:lnTo>
                  <a:pt x="357187" y="178600"/>
                </a:lnTo>
                <a:lnTo>
                  <a:pt x="350807" y="226080"/>
                </a:lnTo>
                <a:lnTo>
                  <a:pt x="332804" y="268744"/>
                </a:lnTo>
                <a:lnTo>
                  <a:pt x="304879" y="304890"/>
                </a:lnTo>
                <a:lnTo>
                  <a:pt x="268735" y="332816"/>
                </a:lnTo>
                <a:lnTo>
                  <a:pt x="226074" y="350820"/>
                </a:lnTo>
                <a:lnTo>
                  <a:pt x="178600" y="357200"/>
                </a:lnTo>
                <a:lnTo>
                  <a:pt x="131120" y="350820"/>
                </a:lnTo>
                <a:lnTo>
                  <a:pt x="88455" y="332816"/>
                </a:lnTo>
                <a:lnTo>
                  <a:pt x="52309" y="304890"/>
                </a:lnTo>
                <a:lnTo>
                  <a:pt x="24383" y="268744"/>
                </a:lnTo>
                <a:lnTo>
                  <a:pt x="6379" y="226080"/>
                </a:lnTo>
                <a:lnTo>
                  <a:pt x="0" y="178600"/>
                </a:lnTo>
                <a:close/>
              </a:path>
            </a:pathLst>
          </a:custGeom>
          <a:noFill/>
          <a:ln w="12700">
            <a:solidFill>
              <a:srgbClr val="A6A6A6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79925" name="object 54"/>
          <p:cNvSpPr>
            <a:spLocks noChangeArrowheads="1"/>
          </p:cNvSpPr>
          <p:nvPr/>
        </p:nvSpPr>
        <p:spPr bwMode="auto">
          <a:xfrm>
            <a:off x="4025900" y="3403600"/>
            <a:ext cx="452438" cy="450850"/>
          </a:xfrm>
          <a:prstGeom prst="rect">
            <a:avLst/>
          </a:prstGeom>
          <a:blipFill dpi="0" rotWithShape="1">
            <a:blip r:embed="rId22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79926" name="object 55"/>
          <p:cNvSpPr>
            <a:spLocks noChangeArrowheads="1"/>
          </p:cNvSpPr>
          <p:nvPr/>
        </p:nvSpPr>
        <p:spPr bwMode="auto">
          <a:xfrm>
            <a:off x="4071938" y="3429000"/>
            <a:ext cx="357187" cy="357188"/>
          </a:xfrm>
          <a:prstGeom prst="rect">
            <a:avLst/>
          </a:prstGeom>
          <a:blipFill dpi="0" rotWithShape="1">
            <a:blip r:embed="rId18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79927" name="object 56"/>
          <p:cNvSpPr>
            <a:spLocks/>
          </p:cNvSpPr>
          <p:nvPr/>
        </p:nvSpPr>
        <p:spPr bwMode="auto">
          <a:xfrm>
            <a:off x="4071938" y="3429000"/>
            <a:ext cx="357187" cy="357188"/>
          </a:xfrm>
          <a:custGeom>
            <a:avLst/>
            <a:gdLst>
              <a:gd name="T0" fmla="*/ 0 w 357504"/>
              <a:gd name="T1" fmla="*/ 178442 h 357504"/>
              <a:gd name="T2" fmla="*/ 6373 w 357504"/>
              <a:gd name="T3" fmla="*/ 131004 h 357504"/>
              <a:gd name="T4" fmla="*/ 24361 w 357504"/>
              <a:gd name="T5" fmla="*/ 88377 h 357504"/>
              <a:gd name="T6" fmla="*/ 52263 w 357504"/>
              <a:gd name="T7" fmla="*/ 52263 h 357504"/>
              <a:gd name="T8" fmla="*/ 88377 w 357504"/>
              <a:gd name="T9" fmla="*/ 24361 h 357504"/>
              <a:gd name="T10" fmla="*/ 131004 w 357504"/>
              <a:gd name="T11" fmla="*/ 6373 h 357504"/>
              <a:gd name="T12" fmla="*/ 178442 w 357504"/>
              <a:gd name="T13" fmla="*/ 0 h 357504"/>
              <a:gd name="T14" fmla="*/ 225874 w 357504"/>
              <a:gd name="T15" fmla="*/ 6373 h 357504"/>
              <a:gd name="T16" fmla="*/ 268497 w 357504"/>
              <a:gd name="T17" fmla="*/ 24361 h 357504"/>
              <a:gd name="T18" fmla="*/ 304609 w 357504"/>
              <a:gd name="T19" fmla="*/ 52263 h 357504"/>
              <a:gd name="T20" fmla="*/ 332509 w 357504"/>
              <a:gd name="T21" fmla="*/ 88377 h 357504"/>
              <a:gd name="T22" fmla="*/ 350496 w 357504"/>
              <a:gd name="T23" fmla="*/ 131004 h 357504"/>
              <a:gd name="T24" fmla="*/ 356870 w 357504"/>
              <a:gd name="T25" fmla="*/ 178442 h 357504"/>
              <a:gd name="T26" fmla="*/ 350496 w 357504"/>
              <a:gd name="T27" fmla="*/ 225880 h 357504"/>
              <a:gd name="T28" fmla="*/ 332509 w 357504"/>
              <a:gd name="T29" fmla="*/ 268506 h 357504"/>
              <a:gd name="T30" fmla="*/ 304609 w 357504"/>
              <a:gd name="T31" fmla="*/ 304621 h 357504"/>
              <a:gd name="T32" fmla="*/ 268497 w 357504"/>
              <a:gd name="T33" fmla="*/ 332522 h 357504"/>
              <a:gd name="T34" fmla="*/ 225874 w 357504"/>
              <a:gd name="T35" fmla="*/ 350510 h 357504"/>
              <a:gd name="T36" fmla="*/ 178442 w 357504"/>
              <a:gd name="T37" fmla="*/ 356884 h 357504"/>
              <a:gd name="T38" fmla="*/ 131004 w 357504"/>
              <a:gd name="T39" fmla="*/ 350510 h 357504"/>
              <a:gd name="T40" fmla="*/ 88377 w 357504"/>
              <a:gd name="T41" fmla="*/ 332522 h 357504"/>
              <a:gd name="T42" fmla="*/ 52263 w 357504"/>
              <a:gd name="T43" fmla="*/ 304621 h 357504"/>
              <a:gd name="T44" fmla="*/ 24361 w 357504"/>
              <a:gd name="T45" fmla="*/ 268506 h 357504"/>
              <a:gd name="T46" fmla="*/ 6373 w 357504"/>
              <a:gd name="T47" fmla="*/ 225880 h 357504"/>
              <a:gd name="T48" fmla="*/ 0 w 357504"/>
              <a:gd name="T49" fmla="*/ 178442 h 357504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357504"/>
              <a:gd name="T76" fmla="*/ 0 h 357504"/>
              <a:gd name="T77" fmla="*/ 357504 w 357504"/>
              <a:gd name="T78" fmla="*/ 357504 h 357504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357504" h="357504">
                <a:moveTo>
                  <a:pt x="0" y="178600"/>
                </a:moveTo>
                <a:lnTo>
                  <a:pt x="6379" y="131120"/>
                </a:lnTo>
                <a:lnTo>
                  <a:pt x="24383" y="88455"/>
                </a:lnTo>
                <a:lnTo>
                  <a:pt x="52309" y="52309"/>
                </a:lnTo>
                <a:lnTo>
                  <a:pt x="88455" y="24383"/>
                </a:lnTo>
                <a:lnTo>
                  <a:pt x="131120" y="6379"/>
                </a:lnTo>
                <a:lnTo>
                  <a:pt x="178600" y="0"/>
                </a:lnTo>
                <a:lnTo>
                  <a:pt x="226074" y="6379"/>
                </a:lnTo>
                <a:lnTo>
                  <a:pt x="268735" y="24383"/>
                </a:lnTo>
                <a:lnTo>
                  <a:pt x="304879" y="52309"/>
                </a:lnTo>
                <a:lnTo>
                  <a:pt x="332804" y="88455"/>
                </a:lnTo>
                <a:lnTo>
                  <a:pt x="350807" y="131120"/>
                </a:lnTo>
                <a:lnTo>
                  <a:pt x="357187" y="178600"/>
                </a:lnTo>
                <a:lnTo>
                  <a:pt x="350807" y="226080"/>
                </a:lnTo>
                <a:lnTo>
                  <a:pt x="332804" y="268744"/>
                </a:lnTo>
                <a:lnTo>
                  <a:pt x="304879" y="304890"/>
                </a:lnTo>
                <a:lnTo>
                  <a:pt x="268735" y="332816"/>
                </a:lnTo>
                <a:lnTo>
                  <a:pt x="226074" y="350820"/>
                </a:lnTo>
                <a:lnTo>
                  <a:pt x="178600" y="357200"/>
                </a:lnTo>
                <a:lnTo>
                  <a:pt x="131120" y="350820"/>
                </a:lnTo>
                <a:lnTo>
                  <a:pt x="88455" y="332816"/>
                </a:lnTo>
                <a:lnTo>
                  <a:pt x="52309" y="304890"/>
                </a:lnTo>
                <a:lnTo>
                  <a:pt x="24383" y="268744"/>
                </a:lnTo>
                <a:lnTo>
                  <a:pt x="6379" y="226080"/>
                </a:lnTo>
                <a:lnTo>
                  <a:pt x="0" y="178600"/>
                </a:lnTo>
                <a:close/>
              </a:path>
            </a:pathLst>
          </a:custGeom>
          <a:noFill/>
          <a:ln w="12700">
            <a:solidFill>
              <a:srgbClr val="A6A6A6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79928" name="object 57"/>
          <p:cNvSpPr>
            <a:spLocks noChangeArrowheads="1"/>
          </p:cNvSpPr>
          <p:nvPr/>
        </p:nvSpPr>
        <p:spPr bwMode="auto">
          <a:xfrm>
            <a:off x="4025900" y="3975100"/>
            <a:ext cx="452438" cy="450850"/>
          </a:xfrm>
          <a:prstGeom prst="rect">
            <a:avLst/>
          </a:prstGeom>
          <a:blipFill dpi="0" rotWithShape="1">
            <a:blip r:embed="rId23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79929" name="object 58"/>
          <p:cNvSpPr>
            <a:spLocks noChangeArrowheads="1"/>
          </p:cNvSpPr>
          <p:nvPr/>
        </p:nvSpPr>
        <p:spPr bwMode="auto">
          <a:xfrm>
            <a:off x="4071938" y="4000500"/>
            <a:ext cx="357187" cy="357188"/>
          </a:xfrm>
          <a:prstGeom prst="rect">
            <a:avLst/>
          </a:prstGeom>
          <a:blipFill dpi="0" rotWithShape="1">
            <a:blip r:embed="rId24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79930" name="object 59"/>
          <p:cNvSpPr>
            <a:spLocks/>
          </p:cNvSpPr>
          <p:nvPr/>
        </p:nvSpPr>
        <p:spPr bwMode="auto">
          <a:xfrm>
            <a:off x="4071938" y="4000500"/>
            <a:ext cx="357187" cy="357188"/>
          </a:xfrm>
          <a:custGeom>
            <a:avLst/>
            <a:gdLst>
              <a:gd name="T0" fmla="*/ 0 w 357504"/>
              <a:gd name="T1" fmla="*/ 178442 h 357504"/>
              <a:gd name="T2" fmla="*/ 6373 w 357504"/>
              <a:gd name="T3" fmla="*/ 131004 h 357504"/>
              <a:gd name="T4" fmla="*/ 24361 w 357504"/>
              <a:gd name="T5" fmla="*/ 88377 h 357504"/>
              <a:gd name="T6" fmla="*/ 52263 w 357504"/>
              <a:gd name="T7" fmla="*/ 52263 h 357504"/>
              <a:gd name="T8" fmla="*/ 88377 w 357504"/>
              <a:gd name="T9" fmla="*/ 24361 h 357504"/>
              <a:gd name="T10" fmla="*/ 131004 w 357504"/>
              <a:gd name="T11" fmla="*/ 6373 h 357504"/>
              <a:gd name="T12" fmla="*/ 178442 w 357504"/>
              <a:gd name="T13" fmla="*/ 0 h 357504"/>
              <a:gd name="T14" fmla="*/ 225874 w 357504"/>
              <a:gd name="T15" fmla="*/ 6373 h 357504"/>
              <a:gd name="T16" fmla="*/ 268497 w 357504"/>
              <a:gd name="T17" fmla="*/ 24361 h 357504"/>
              <a:gd name="T18" fmla="*/ 304609 w 357504"/>
              <a:gd name="T19" fmla="*/ 52263 h 357504"/>
              <a:gd name="T20" fmla="*/ 332509 w 357504"/>
              <a:gd name="T21" fmla="*/ 88377 h 357504"/>
              <a:gd name="T22" fmla="*/ 350496 w 357504"/>
              <a:gd name="T23" fmla="*/ 131004 h 357504"/>
              <a:gd name="T24" fmla="*/ 356870 w 357504"/>
              <a:gd name="T25" fmla="*/ 178442 h 357504"/>
              <a:gd name="T26" fmla="*/ 350496 w 357504"/>
              <a:gd name="T27" fmla="*/ 225880 h 357504"/>
              <a:gd name="T28" fmla="*/ 332509 w 357504"/>
              <a:gd name="T29" fmla="*/ 268506 h 357504"/>
              <a:gd name="T30" fmla="*/ 304609 w 357504"/>
              <a:gd name="T31" fmla="*/ 304621 h 357504"/>
              <a:gd name="T32" fmla="*/ 268497 w 357504"/>
              <a:gd name="T33" fmla="*/ 332522 h 357504"/>
              <a:gd name="T34" fmla="*/ 225874 w 357504"/>
              <a:gd name="T35" fmla="*/ 350510 h 357504"/>
              <a:gd name="T36" fmla="*/ 178442 w 357504"/>
              <a:gd name="T37" fmla="*/ 356884 h 357504"/>
              <a:gd name="T38" fmla="*/ 131004 w 357504"/>
              <a:gd name="T39" fmla="*/ 350510 h 357504"/>
              <a:gd name="T40" fmla="*/ 88377 w 357504"/>
              <a:gd name="T41" fmla="*/ 332522 h 357504"/>
              <a:gd name="T42" fmla="*/ 52263 w 357504"/>
              <a:gd name="T43" fmla="*/ 304621 h 357504"/>
              <a:gd name="T44" fmla="*/ 24361 w 357504"/>
              <a:gd name="T45" fmla="*/ 268506 h 357504"/>
              <a:gd name="T46" fmla="*/ 6373 w 357504"/>
              <a:gd name="T47" fmla="*/ 225880 h 357504"/>
              <a:gd name="T48" fmla="*/ 0 w 357504"/>
              <a:gd name="T49" fmla="*/ 178442 h 357504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357504"/>
              <a:gd name="T76" fmla="*/ 0 h 357504"/>
              <a:gd name="T77" fmla="*/ 357504 w 357504"/>
              <a:gd name="T78" fmla="*/ 357504 h 357504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357504" h="357504">
                <a:moveTo>
                  <a:pt x="0" y="178600"/>
                </a:moveTo>
                <a:lnTo>
                  <a:pt x="6379" y="131120"/>
                </a:lnTo>
                <a:lnTo>
                  <a:pt x="24383" y="88455"/>
                </a:lnTo>
                <a:lnTo>
                  <a:pt x="52309" y="52309"/>
                </a:lnTo>
                <a:lnTo>
                  <a:pt x="88455" y="24383"/>
                </a:lnTo>
                <a:lnTo>
                  <a:pt x="131120" y="6379"/>
                </a:lnTo>
                <a:lnTo>
                  <a:pt x="178600" y="0"/>
                </a:lnTo>
                <a:lnTo>
                  <a:pt x="226074" y="6379"/>
                </a:lnTo>
                <a:lnTo>
                  <a:pt x="268735" y="24383"/>
                </a:lnTo>
                <a:lnTo>
                  <a:pt x="304879" y="52309"/>
                </a:lnTo>
                <a:lnTo>
                  <a:pt x="332804" y="88455"/>
                </a:lnTo>
                <a:lnTo>
                  <a:pt x="350807" y="131120"/>
                </a:lnTo>
                <a:lnTo>
                  <a:pt x="357187" y="178600"/>
                </a:lnTo>
                <a:lnTo>
                  <a:pt x="350807" y="226080"/>
                </a:lnTo>
                <a:lnTo>
                  <a:pt x="332804" y="268744"/>
                </a:lnTo>
                <a:lnTo>
                  <a:pt x="304879" y="304890"/>
                </a:lnTo>
                <a:lnTo>
                  <a:pt x="268735" y="332816"/>
                </a:lnTo>
                <a:lnTo>
                  <a:pt x="226074" y="350820"/>
                </a:lnTo>
                <a:lnTo>
                  <a:pt x="178600" y="357200"/>
                </a:lnTo>
                <a:lnTo>
                  <a:pt x="131120" y="350820"/>
                </a:lnTo>
                <a:lnTo>
                  <a:pt x="88455" y="332816"/>
                </a:lnTo>
                <a:lnTo>
                  <a:pt x="52309" y="304890"/>
                </a:lnTo>
                <a:lnTo>
                  <a:pt x="24383" y="268744"/>
                </a:lnTo>
                <a:lnTo>
                  <a:pt x="6379" y="226080"/>
                </a:lnTo>
                <a:lnTo>
                  <a:pt x="0" y="178600"/>
                </a:lnTo>
                <a:close/>
              </a:path>
            </a:pathLst>
          </a:custGeom>
          <a:noFill/>
          <a:ln w="12700">
            <a:solidFill>
              <a:srgbClr val="A6A6A6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79931" name="object 60"/>
          <p:cNvSpPr>
            <a:spLocks noChangeArrowheads="1"/>
          </p:cNvSpPr>
          <p:nvPr/>
        </p:nvSpPr>
        <p:spPr bwMode="auto">
          <a:xfrm>
            <a:off x="4025900" y="4687888"/>
            <a:ext cx="452438" cy="454025"/>
          </a:xfrm>
          <a:prstGeom prst="rect">
            <a:avLst/>
          </a:prstGeom>
          <a:blipFill dpi="0" rotWithShape="1">
            <a:blip r:embed="rId25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79932" name="object 61"/>
          <p:cNvSpPr>
            <a:spLocks noChangeArrowheads="1"/>
          </p:cNvSpPr>
          <p:nvPr/>
        </p:nvSpPr>
        <p:spPr bwMode="auto">
          <a:xfrm>
            <a:off x="4071938" y="4714875"/>
            <a:ext cx="357187" cy="357188"/>
          </a:xfrm>
          <a:prstGeom prst="rect">
            <a:avLst/>
          </a:prstGeom>
          <a:blipFill dpi="0" rotWithShape="1">
            <a:blip r:embed="rId18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79933" name="object 62"/>
          <p:cNvSpPr>
            <a:spLocks/>
          </p:cNvSpPr>
          <p:nvPr/>
        </p:nvSpPr>
        <p:spPr bwMode="auto">
          <a:xfrm>
            <a:off x="4071938" y="4714875"/>
            <a:ext cx="357187" cy="357188"/>
          </a:xfrm>
          <a:custGeom>
            <a:avLst/>
            <a:gdLst>
              <a:gd name="T0" fmla="*/ 0 w 357504"/>
              <a:gd name="T1" fmla="*/ 178442 h 357504"/>
              <a:gd name="T2" fmla="*/ 6373 w 357504"/>
              <a:gd name="T3" fmla="*/ 131004 h 357504"/>
              <a:gd name="T4" fmla="*/ 24361 w 357504"/>
              <a:gd name="T5" fmla="*/ 88377 h 357504"/>
              <a:gd name="T6" fmla="*/ 52263 w 357504"/>
              <a:gd name="T7" fmla="*/ 52263 h 357504"/>
              <a:gd name="T8" fmla="*/ 88377 w 357504"/>
              <a:gd name="T9" fmla="*/ 24361 h 357504"/>
              <a:gd name="T10" fmla="*/ 131004 w 357504"/>
              <a:gd name="T11" fmla="*/ 6373 h 357504"/>
              <a:gd name="T12" fmla="*/ 178442 w 357504"/>
              <a:gd name="T13" fmla="*/ 0 h 357504"/>
              <a:gd name="T14" fmla="*/ 225874 w 357504"/>
              <a:gd name="T15" fmla="*/ 6373 h 357504"/>
              <a:gd name="T16" fmla="*/ 268497 w 357504"/>
              <a:gd name="T17" fmla="*/ 24361 h 357504"/>
              <a:gd name="T18" fmla="*/ 304609 w 357504"/>
              <a:gd name="T19" fmla="*/ 52263 h 357504"/>
              <a:gd name="T20" fmla="*/ 332509 w 357504"/>
              <a:gd name="T21" fmla="*/ 88377 h 357504"/>
              <a:gd name="T22" fmla="*/ 350496 w 357504"/>
              <a:gd name="T23" fmla="*/ 131004 h 357504"/>
              <a:gd name="T24" fmla="*/ 356870 w 357504"/>
              <a:gd name="T25" fmla="*/ 178442 h 357504"/>
              <a:gd name="T26" fmla="*/ 350496 w 357504"/>
              <a:gd name="T27" fmla="*/ 225880 h 357504"/>
              <a:gd name="T28" fmla="*/ 332509 w 357504"/>
              <a:gd name="T29" fmla="*/ 268506 h 357504"/>
              <a:gd name="T30" fmla="*/ 304609 w 357504"/>
              <a:gd name="T31" fmla="*/ 304621 h 357504"/>
              <a:gd name="T32" fmla="*/ 268497 w 357504"/>
              <a:gd name="T33" fmla="*/ 332522 h 357504"/>
              <a:gd name="T34" fmla="*/ 225874 w 357504"/>
              <a:gd name="T35" fmla="*/ 350510 h 357504"/>
              <a:gd name="T36" fmla="*/ 178442 w 357504"/>
              <a:gd name="T37" fmla="*/ 356884 h 357504"/>
              <a:gd name="T38" fmla="*/ 131004 w 357504"/>
              <a:gd name="T39" fmla="*/ 350510 h 357504"/>
              <a:gd name="T40" fmla="*/ 88377 w 357504"/>
              <a:gd name="T41" fmla="*/ 332522 h 357504"/>
              <a:gd name="T42" fmla="*/ 52263 w 357504"/>
              <a:gd name="T43" fmla="*/ 304621 h 357504"/>
              <a:gd name="T44" fmla="*/ 24361 w 357504"/>
              <a:gd name="T45" fmla="*/ 268506 h 357504"/>
              <a:gd name="T46" fmla="*/ 6373 w 357504"/>
              <a:gd name="T47" fmla="*/ 225880 h 357504"/>
              <a:gd name="T48" fmla="*/ 0 w 357504"/>
              <a:gd name="T49" fmla="*/ 178442 h 357504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357504"/>
              <a:gd name="T76" fmla="*/ 0 h 357504"/>
              <a:gd name="T77" fmla="*/ 357504 w 357504"/>
              <a:gd name="T78" fmla="*/ 357504 h 357504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357504" h="357504">
                <a:moveTo>
                  <a:pt x="0" y="178600"/>
                </a:moveTo>
                <a:lnTo>
                  <a:pt x="6379" y="131120"/>
                </a:lnTo>
                <a:lnTo>
                  <a:pt x="24383" y="88455"/>
                </a:lnTo>
                <a:lnTo>
                  <a:pt x="52309" y="52309"/>
                </a:lnTo>
                <a:lnTo>
                  <a:pt x="88455" y="24383"/>
                </a:lnTo>
                <a:lnTo>
                  <a:pt x="131120" y="6379"/>
                </a:lnTo>
                <a:lnTo>
                  <a:pt x="178600" y="0"/>
                </a:lnTo>
                <a:lnTo>
                  <a:pt x="226074" y="6379"/>
                </a:lnTo>
                <a:lnTo>
                  <a:pt x="268735" y="24383"/>
                </a:lnTo>
                <a:lnTo>
                  <a:pt x="304879" y="52309"/>
                </a:lnTo>
                <a:lnTo>
                  <a:pt x="332804" y="88455"/>
                </a:lnTo>
                <a:lnTo>
                  <a:pt x="350807" y="131120"/>
                </a:lnTo>
                <a:lnTo>
                  <a:pt x="357187" y="178600"/>
                </a:lnTo>
                <a:lnTo>
                  <a:pt x="350807" y="226080"/>
                </a:lnTo>
                <a:lnTo>
                  <a:pt x="332804" y="268744"/>
                </a:lnTo>
                <a:lnTo>
                  <a:pt x="304879" y="304890"/>
                </a:lnTo>
                <a:lnTo>
                  <a:pt x="268735" y="332816"/>
                </a:lnTo>
                <a:lnTo>
                  <a:pt x="226074" y="350820"/>
                </a:lnTo>
                <a:lnTo>
                  <a:pt x="178600" y="357200"/>
                </a:lnTo>
                <a:lnTo>
                  <a:pt x="131120" y="350820"/>
                </a:lnTo>
                <a:lnTo>
                  <a:pt x="88455" y="332816"/>
                </a:lnTo>
                <a:lnTo>
                  <a:pt x="52309" y="304890"/>
                </a:lnTo>
                <a:lnTo>
                  <a:pt x="24383" y="268744"/>
                </a:lnTo>
                <a:lnTo>
                  <a:pt x="6379" y="226080"/>
                </a:lnTo>
                <a:lnTo>
                  <a:pt x="0" y="178600"/>
                </a:lnTo>
                <a:close/>
              </a:path>
            </a:pathLst>
          </a:custGeom>
          <a:noFill/>
          <a:ln w="12700">
            <a:solidFill>
              <a:srgbClr val="A6A6A6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79934" name="object 63"/>
          <p:cNvSpPr>
            <a:spLocks noChangeArrowheads="1"/>
          </p:cNvSpPr>
          <p:nvPr/>
        </p:nvSpPr>
        <p:spPr bwMode="auto">
          <a:xfrm>
            <a:off x="4025900" y="5259388"/>
            <a:ext cx="452438" cy="454025"/>
          </a:xfrm>
          <a:prstGeom prst="rect">
            <a:avLst/>
          </a:prstGeom>
          <a:blipFill dpi="0" rotWithShape="1">
            <a:blip r:embed="rId26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79935" name="object 64"/>
          <p:cNvSpPr>
            <a:spLocks noChangeArrowheads="1"/>
          </p:cNvSpPr>
          <p:nvPr/>
        </p:nvSpPr>
        <p:spPr bwMode="auto">
          <a:xfrm>
            <a:off x="4071938" y="5286375"/>
            <a:ext cx="357187" cy="357188"/>
          </a:xfrm>
          <a:prstGeom prst="rect">
            <a:avLst/>
          </a:prstGeom>
          <a:blipFill dpi="0" rotWithShape="1">
            <a:blip r:embed="rId18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79936" name="object 65"/>
          <p:cNvSpPr>
            <a:spLocks/>
          </p:cNvSpPr>
          <p:nvPr/>
        </p:nvSpPr>
        <p:spPr bwMode="auto">
          <a:xfrm>
            <a:off x="4071938" y="5286375"/>
            <a:ext cx="357187" cy="357188"/>
          </a:xfrm>
          <a:custGeom>
            <a:avLst/>
            <a:gdLst>
              <a:gd name="T0" fmla="*/ 0 w 357504"/>
              <a:gd name="T1" fmla="*/ 178442 h 357504"/>
              <a:gd name="T2" fmla="*/ 6373 w 357504"/>
              <a:gd name="T3" fmla="*/ 131004 h 357504"/>
              <a:gd name="T4" fmla="*/ 24361 w 357504"/>
              <a:gd name="T5" fmla="*/ 88377 h 357504"/>
              <a:gd name="T6" fmla="*/ 52263 w 357504"/>
              <a:gd name="T7" fmla="*/ 52263 h 357504"/>
              <a:gd name="T8" fmla="*/ 88377 w 357504"/>
              <a:gd name="T9" fmla="*/ 24361 h 357504"/>
              <a:gd name="T10" fmla="*/ 131004 w 357504"/>
              <a:gd name="T11" fmla="*/ 6373 h 357504"/>
              <a:gd name="T12" fmla="*/ 178442 w 357504"/>
              <a:gd name="T13" fmla="*/ 0 h 357504"/>
              <a:gd name="T14" fmla="*/ 225874 w 357504"/>
              <a:gd name="T15" fmla="*/ 6373 h 357504"/>
              <a:gd name="T16" fmla="*/ 268497 w 357504"/>
              <a:gd name="T17" fmla="*/ 24361 h 357504"/>
              <a:gd name="T18" fmla="*/ 304609 w 357504"/>
              <a:gd name="T19" fmla="*/ 52263 h 357504"/>
              <a:gd name="T20" fmla="*/ 332509 w 357504"/>
              <a:gd name="T21" fmla="*/ 88377 h 357504"/>
              <a:gd name="T22" fmla="*/ 350496 w 357504"/>
              <a:gd name="T23" fmla="*/ 131004 h 357504"/>
              <a:gd name="T24" fmla="*/ 356870 w 357504"/>
              <a:gd name="T25" fmla="*/ 178442 h 357504"/>
              <a:gd name="T26" fmla="*/ 350496 w 357504"/>
              <a:gd name="T27" fmla="*/ 225880 h 357504"/>
              <a:gd name="T28" fmla="*/ 332509 w 357504"/>
              <a:gd name="T29" fmla="*/ 268506 h 357504"/>
              <a:gd name="T30" fmla="*/ 304609 w 357504"/>
              <a:gd name="T31" fmla="*/ 304621 h 357504"/>
              <a:gd name="T32" fmla="*/ 268497 w 357504"/>
              <a:gd name="T33" fmla="*/ 332522 h 357504"/>
              <a:gd name="T34" fmla="*/ 225874 w 357504"/>
              <a:gd name="T35" fmla="*/ 350510 h 357504"/>
              <a:gd name="T36" fmla="*/ 178442 w 357504"/>
              <a:gd name="T37" fmla="*/ 356884 h 357504"/>
              <a:gd name="T38" fmla="*/ 131004 w 357504"/>
              <a:gd name="T39" fmla="*/ 350510 h 357504"/>
              <a:gd name="T40" fmla="*/ 88377 w 357504"/>
              <a:gd name="T41" fmla="*/ 332522 h 357504"/>
              <a:gd name="T42" fmla="*/ 52263 w 357504"/>
              <a:gd name="T43" fmla="*/ 304621 h 357504"/>
              <a:gd name="T44" fmla="*/ 24361 w 357504"/>
              <a:gd name="T45" fmla="*/ 268506 h 357504"/>
              <a:gd name="T46" fmla="*/ 6373 w 357504"/>
              <a:gd name="T47" fmla="*/ 225880 h 357504"/>
              <a:gd name="T48" fmla="*/ 0 w 357504"/>
              <a:gd name="T49" fmla="*/ 178442 h 357504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357504"/>
              <a:gd name="T76" fmla="*/ 0 h 357504"/>
              <a:gd name="T77" fmla="*/ 357504 w 357504"/>
              <a:gd name="T78" fmla="*/ 357504 h 357504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357504" h="357504">
                <a:moveTo>
                  <a:pt x="0" y="178600"/>
                </a:moveTo>
                <a:lnTo>
                  <a:pt x="6379" y="131120"/>
                </a:lnTo>
                <a:lnTo>
                  <a:pt x="24383" y="88455"/>
                </a:lnTo>
                <a:lnTo>
                  <a:pt x="52309" y="52309"/>
                </a:lnTo>
                <a:lnTo>
                  <a:pt x="88455" y="24383"/>
                </a:lnTo>
                <a:lnTo>
                  <a:pt x="131120" y="6379"/>
                </a:lnTo>
                <a:lnTo>
                  <a:pt x="178600" y="0"/>
                </a:lnTo>
                <a:lnTo>
                  <a:pt x="226074" y="6379"/>
                </a:lnTo>
                <a:lnTo>
                  <a:pt x="268735" y="24383"/>
                </a:lnTo>
                <a:lnTo>
                  <a:pt x="304879" y="52309"/>
                </a:lnTo>
                <a:lnTo>
                  <a:pt x="332804" y="88455"/>
                </a:lnTo>
                <a:lnTo>
                  <a:pt x="350807" y="131120"/>
                </a:lnTo>
                <a:lnTo>
                  <a:pt x="357187" y="178600"/>
                </a:lnTo>
                <a:lnTo>
                  <a:pt x="350807" y="226080"/>
                </a:lnTo>
                <a:lnTo>
                  <a:pt x="332804" y="268744"/>
                </a:lnTo>
                <a:lnTo>
                  <a:pt x="304879" y="304890"/>
                </a:lnTo>
                <a:lnTo>
                  <a:pt x="268735" y="332816"/>
                </a:lnTo>
                <a:lnTo>
                  <a:pt x="226074" y="350820"/>
                </a:lnTo>
                <a:lnTo>
                  <a:pt x="178600" y="357200"/>
                </a:lnTo>
                <a:lnTo>
                  <a:pt x="131120" y="350820"/>
                </a:lnTo>
                <a:lnTo>
                  <a:pt x="88455" y="332816"/>
                </a:lnTo>
                <a:lnTo>
                  <a:pt x="52309" y="304890"/>
                </a:lnTo>
                <a:lnTo>
                  <a:pt x="24383" y="268744"/>
                </a:lnTo>
                <a:lnTo>
                  <a:pt x="6379" y="226080"/>
                </a:lnTo>
                <a:lnTo>
                  <a:pt x="0" y="178600"/>
                </a:lnTo>
                <a:close/>
              </a:path>
            </a:pathLst>
          </a:custGeom>
          <a:noFill/>
          <a:ln w="12700">
            <a:solidFill>
              <a:srgbClr val="A6A6A6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79937" name="object 66"/>
          <p:cNvSpPr>
            <a:spLocks/>
          </p:cNvSpPr>
          <p:nvPr/>
        </p:nvSpPr>
        <p:spPr bwMode="auto">
          <a:xfrm>
            <a:off x="885825" y="5929313"/>
            <a:ext cx="1471613" cy="1587"/>
          </a:xfrm>
          <a:custGeom>
            <a:avLst/>
            <a:gdLst>
              <a:gd name="T0" fmla="*/ 1471587 w 1471930"/>
              <a:gd name="T1" fmla="*/ 1302 h 1904"/>
              <a:gd name="T2" fmla="*/ 0 w 1471930"/>
              <a:gd name="T3" fmla="*/ 0 h 1904"/>
              <a:gd name="T4" fmla="*/ 0 60000 65536"/>
              <a:gd name="T5" fmla="*/ 0 60000 65536"/>
              <a:gd name="T6" fmla="*/ 0 w 1471930"/>
              <a:gd name="T7" fmla="*/ 0 h 1904"/>
              <a:gd name="T8" fmla="*/ 1471930 w 1471930"/>
              <a:gd name="T9" fmla="*/ 1904 h 1904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471930" h="1904">
                <a:moveTo>
                  <a:pt x="1471904" y="1562"/>
                </a:moveTo>
                <a:lnTo>
                  <a:pt x="0" y="0"/>
                </a:lnTo>
              </a:path>
            </a:pathLst>
          </a:custGeom>
          <a:noFill/>
          <a:ln w="28575">
            <a:solidFill>
              <a:srgbClr val="006FC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79938" name="object 67"/>
          <p:cNvSpPr>
            <a:spLocks/>
          </p:cNvSpPr>
          <p:nvPr/>
        </p:nvSpPr>
        <p:spPr bwMode="auto">
          <a:xfrm>
            <a:off x="885825" y="5880100"/>
            <a:ext cx="85725" cy="100013"/>
          </a:xfrm>
          <a:custGeom>
            <a:avLst/>
            <a:gdLst>
              <a:gd name="T0" fmla="*/ 85045 w 86359"/>
              <a:gd name="T1" fmla="*/ 99697 h 100329"/>
              <a:gd name="T2" fmla="*/ 0 w 86359"/>
              <a:gd name="T3" fmla="*/ 49766 h 100329"/>
              <a:gd name="T4" fmla="*/ 85145 w 86359"/>
              <a:gd name="T5" fmla="*/ 0 h 100329"/>
              <a:gd name="T6" fmla="*/ 0 60000 65536"/>
              <a:gd name="T7" fmla="*/ 0 60000 65536"/>
              <a:gd name="T8" fmla="*/ 0 60000 65536"/>
              <a:gd name="T9" fmla="*/ 0 w 86359"/>
              <a:gd name="T10" fmla="*/ 0 h 100329"/>
              <a:gd name="T11" fmla="*/ 86359 w 86359"/>
              <a:gd name="T12" fmla="*/ 100329 h 100329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86359" h="100329">
                <a:moveTo>
                  <a:pt x="85674" y="100012"/>
                </a:moveTo>
                <a:lnTo>
                  <a:pt x="0" y="49923"/>
                </a:lnTo>
                <a:lnTo>
                  <a:pt x="85775" y="0"/>
                </a:lnTo>
              </a:path>
            </a:pathLst>
          </a:custGeom>
          <a:noFill/>
          <a:ln w="28575">
            <a:solidFill>
              <a:srgbClr val="006FC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79939" name="object 68"/>
          <p:cNvSpPr>
            <a:spLocks/>
          </p:cNvSpPr>
          <p:nvPr/>
        </p:nvSpPr>
        <p:spPr bwMode="auto">
          <a:xfrm>
            <a:off x="2786063" y="5929313"/>
            <a:ext cx="1471612" cy="1587"/>
          </a:xfrm>
          <a:custGeom>
            <a:avLst/>
            <a:gdLst>
              <a:gd name="T0" fmla="*/ 0 w 1471929"/>
              <a:gd name="T1" fmla="*/ 0 h 1904"/>
              <a:gd name="T2" fmla="*/ 1471587 w 1471929"/>
              <a:gd name="T3" fmla="*/ 1302 h 1904"/>
              <a:gd name="T4" fmla="*/ 0 60000 65536"/>
              <a:gd name="T5" fmla="*/ 0 60000 65536"/>
              <a:gd name="T6" fmla="*/ 0 w 1471929"/>
              <a:gd name="T7" fmla="*/ 0 h 1904"/>
              <a:gd name="T8" fmla="*/ 1471929 w 1471929"/>
              <a:gd name="T9" fmla="*/ 1904 h 1904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471929" h="1904">
                <a:moveTo>
                  <a:pt x="0" y="0"/>
                </a:moveTo>
                <a:lnTo>
                  <a:pt x="1471904" y="1562"/>
                </a:lnTo>
              </a:path>
            </a:pathLst>
          </a:custGeom>
          <a:noFill/>
          <a:ln w="28575">
            <a:solidFill>
              <a:srgbClr val="006FC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79940" name="object 69"/>
          <p:cNvSpPr>
            <a:spLocks/>
          </p:cNvSpPr>
          <p:nvPr/>
        </p:nvSpPr>
        <p:spPr bwMode="auto">
          <a:xfrm>
            <a:off x="4171950" y="5880100"/>
            <a:ext cx="87313" cy="101600"/>
          </a:xfrm>
          <a:custGeom>
            <a:avLst/>
            <a:gdLst>
              <a:gd name="T0" fmla="*/ 115 w 86360"/>
              <a:gd name="T1" fmla="*/ 0 h 100329"/>
              <a:gd name="T2" fmla="*/ 86735 w 86360"/>
              <a:gd name="T3" fmla="*/ 50736 h 100329"/>
              <a:gd name="T4" fmla="*/ 0 w 86360"/>
              <a:gd name="T5" fmla="*/ 101279 h 100329"/>
              <a:gd name="T6" fmla="*/ 0 60000 65536"/>
              <a:gd name="T7" fmla="*/ 0 60000 65536"/>
              <a:gd name="T8" fmla="*/ 0 60000 65536"/>
              <a:gd name="T9" fmla="*/ 0 w 86360"/>
              <a:gd name="T10" fmla="*/ 0 h 100329"/>
              <a:gd name="T11" fmla="*/ 86360 w 86360"/>
              <a:gd name="T12" fmla="*/ 100329 h 100329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86360" h="100329">
                <a:moveTo>
                  <a:pt x="114" y="0"/>
                </a:moveTo>
                <a:lnTo>
                  <a:pt x="85788" y="50101"/>
                </a:lnTo>
                <a:lnTo>
                  <a:pt x="0" y="100012"/>
                </a:lnTo>
              </a:path>
            </a:pathLst>
          </a:custGeom>
          <a:noFill/>
          <a:ln w="28575">
            <a:solidFill>
              <a:srgbClr val="006FC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79941" name="object 70"/>
          <p:cNvSpPr txBox="1">
            <a:spLocks noChangeArrowheads="1"/>
          </p:cNvSpPr>
          <p:nvPr/>
        </p:nvSpPr>
        <p:spPr bwMode="auto">
          <a:xfrm>
            <a:off x="2436813" y="5667375"/>
            <a:ext cx="220662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marL="12700"/>
            <a:r>
              <a:rPr lang="th-TH" i="1">
                <a:latin typeface="Consolas" pitchFamily="49" charset="0"/>
                <a:cs typeface="Consolas" pitchFamily="49" charset="0"/>
              </a:rPr>
              <a:t>l</a:t>
            </a:r>
            <a:endParaRPr lang="th-TH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9942" name="object 71"/>
          <p:cNvSpPr txBox="1">
            <a:spLocks noChangeArrowheads="1"/>
          </p:cNvSpPr>
          <p:nvPr/>
        </p:nvSpPr>
        <p:spPr bwMode="auto">
          <a:xfrm>
            <a:off x="4727575" y="1103313"/>
            <a:ext cx="3481388" cy="2803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marL="355600" indent="-342900">
              <a:buFont typeface="Arial" charset="0"/>
              <a:buChar char="•"/>
              <a:tabLst>
                <a:tab pos="354013" algn="l"/>
                <a:tab pos="355600" algn="l"/>
              </a:tabLst>
            </a:pPr>
            <a:r>
              <a:rPr lang="th-TH" sz="2400">
                <a:latin typeface="Tahoma" pitchFamily="34" charset="0"/>
                <a:cs typeface="Tahoma" pitchFamily="34" charset="0"/>
              </a:rPr>
              <a:t>Let </a:t>
            </a:r>
            <a:r>
              <a:rPr lang="th-TH" sz="2400" i="1">
                <a:latin typeface="Consolas" pitchFamily="49" charset="0"/>
                <a:cs typeface="Consolas" pitchFamily="49" charset="0"/>
              </a:rPr>
              <a:t>N </a:t>
            </a:r>
            <a:r>
              <a:rPr lang="th-TH" sz="2400">
                <a:latin typeface="Tahoma" pitchFamily="34" charset="0"/>
                <a:cs typeface="Tahoma" pitchFamily="34" charset="0"/>
              </a:rPr>
              <a:t>be the number of  people you have at  distance </a:t>
            </a:r>
            <a:r>
              <a:rPr lang="th-TH" sz="2400" i="1">
                <a:latin typeface="Consolas" pitchFamily="49" charset="0"/>
                <a:cs typeface="Consolas" pitchFamily="49" charset="0"/>
              </a:rPr>
              <a:t>l</a:t>
            </a:r>
            <a:endParaRPr lang="th-TH" sz="2400">
              <a:latin typeface="Consolas" pitchFamily="49" charset="0"/>
              <a:cs typeface="Consolas" pitchFamily="49" charset="0"/>
            </a:endParaRPr>
          </a:p>
          <a:p>
            <a:pPr marL="355600" indent="-342900">
              <a:spcBef>
                <a:spcPts val="1488"/>
              </a:spcBef>
              <a:tabLst>
                <a:tab pos="354013" algn="l"/>
                <a:tab pos="355600" algn="l"/>
              </a:tabLst>
            </a:pPr>
            <a:r>
              <a:rPr lang="th-TH" i="1">
                <a:latin typeface="Consolas" pitchFamily="49" charset="0"/>
                <a:cs typeface="Consolas" pitchFamily="49" charset="0"/>
              </a:rPr>
              <a:t>N </a:t>
            </a:r>
            <a:r>
              <a:rPr lang="th-TH">
                <a:latin typeface="Consolas" pitchFamily="49" charset="0"/>
                <a:cs typeface="Consolas" pitchFamily="49" charset="0"/>
              </a:rPr>
              <a:t>= </a:t>
            </a:r>
            <a:r>
              <a:rPr lang="th-TH">
                <a:latin typeface="Symbol" pitchFamily="18" charset="2"/>
                <a:cs typeface="Cordia New" pitchFamily="34" charset="-34"/>
              </a:rPr>
              <a:t></a:t>
            </a:r>
            <a:r>
              <a:rPr lang="th-TH" i="1">
                <a:latin typeface="Consolas" pitchFamily="49" charset="0"/>
                <a:cs typeface="Consolas" pitchFamily="49" charset="0"/>
              </a:rPr>
              <a:t>k</a:t>
            </a:r>
            <a:r>
              <a:rPr lang="th-TH">
                <a:latin typeface="Symbol" pitchFamily="18" charset="2"/>
                <a:cs typeface="Cordia New" pitchFamily="34" charset="-34"/>
              </a:rPr>
              <a:t></a:t>
            </a:r>
            <a:r>
              <a:rPr lang="th-TH" sz="2700" i="1" baseline="26000">
                <a:latin typeface="Consolas" pitchFamily="49" charset="0"/>
                <a:cs typeface="Consolas" pitchFamily="49" charset="0"/>
              </a:rPr>
              <a:t>l</a:t>
            </a:r>
            <a:endParaRPr lang="th-TH" sz="2700" baseline="26000">
              <a:latin typeface="Consolas" pitchFamily="49" charset="0"/>
              <a:cs typeface="Consolas" pitchFamily="49" charset="0"/>
            </a:endParaRPr>
          </a:p>
          <a:p>
            <a:pPr marL="355600" indent="-342900">
              <a:spcBef>
                <a:spcPts val="50"/>
              </a:spcBef>
              <a:tabLst>
                <a:tab pos="354013" algn="l"/>
                <a:tab pos="355600" algn="l"/>
              </a:tabLst>
            </a:pPr>
            <a:endParaRPr lang="th-TH" sz="2300">
              <a:latin typeface="Times New Roman" pitchFamily="18" charset="0"/>
              <a:cs typeface="Times New Roman" pitchFamily="18" charset="0"/>
            </a:endParaRPr>
          </a:p>
          <a:p>
            <a:pPr marL="355600" indent="-342900">
              <a:buFont typeface="Arial" charset="0"/>
              <a:buChar char="•"/>
              <a:tabLst>
                <a:tab pos="354013" algn="l"/>
                <a:tab pos="355600" algn="l"/>
              </a:tabLst>
            </a:pPr>
            <a:r>
              <a:rPr lang="th-TH" sz="2400">
                <a:latin typeface="Tahoma" pitchFamily="34" charset="0"/>
                <a:cs typeface="Tahoma" pitchFamily="34" charset="0"/>
              </a:rPr>
              <a:t>Scaling:</a:t>
            </a:r>
          </a:p>
          <a:p>
            <a:pPr marL="355600" indent="-342900">
              <a:spcBef>
                <a:spcPts val="475"/>
              </a:spcBef>
              <a:tabLst>
                <a:tab pos="354013" algn="l"/>
                <a:tab pos="355600" algn="l"/>
              </a:tabLst>
            </a:pPr>
            <a:r>
              <a:rPr lang="th-TH" sz="2000">
                <a:cs typeface="Arial" charset="0"/>
              </a:rPr>
              <a:t>–	</a:t>
            </a:r>
            <a:r>
              <a:rPr lang="th-TH" sz="2000">
                <a:latin typeface="Tahoma" pitchFamily="34" charset="0"/>
                <a:cs typeface="Tahoma" pitchFamily="34" charset="0"/>
              </a:rPr>
              <a:t>Average shortest path</a:t>
            </a:r>
          </a:p>
        </p:txBody>
      </p:sp>
      <p:sp>
        <p:nvSpPr>
          <p:cNvPr id="79943" name="object 72"/>
          <p:cNvSpPr>
            <a:spLocks/>
          </p:cNvSpPr>
          <p:nvPr/>
        </p:nvSpPr>
        <p:spPr bwMode="auto">
          <a:xfrm>
            <a:off x="5643563" y="4143375"/>
            <a:ext cx="2928937" cy="1071563"/>
          </a:xfrm>
          <a:custGeom>
            <a:avLst/>
            <a:gdLst>
              <a:gd name="T0" fmla="*/ 0 w 2929254"/>
              <a:gd name="T1" fmla="*/ 0 h 1071879"/>
              <a:gd name="T2" fmla="*/ 2928645 w 2929254"/>
              <a:gd name="T3" fmla="*/ 0 h 1071879"/>
              <a:gd name="T4" fmla="*/ 2928645 w 2929254"/>
              <a:gd name="T5" fmla="*/ 1071259 h 1071879"/>
              <a:gd name="T6" fmla="*/ 0 w 2929254"/>
              <a:gd name="T7" fmla="*/ 1071259 h 1071879"/>
              <a:gd name="T8" fmla="*/ 0 w 2929254"/>
              <a:gd name="T9" fmla="*/ 0 h 107187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929254"/>
              <a:gd name="T16" fmla="*/ 0 h 1071879"/>
              <a:gd name="T17" fmla="*/ 2929254 w 2929254"/>
              <a:gd name="T18" fmla="*/ 1071879 h 107187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929254" h="1071879">
                <a:moveTo>
                  <a:pt x="0" y="0"/>
                </a:moveTo>
                <a:lnTo>
                  <a:pt x="2928962" y="0"/>
                </a:lnTo>
                <a:lnTo>
                  <a:pt x="2928962" y="1071575"/>
                </a:lnTo>
                <a:lnTo>
                  <a:pt x="0" y="107157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79944" name="object 73"/>
          <p:cNvSpPr>
            <a:spLocks/>
          </p:cNvSpPr>
          <p:nvPr/>
        </p:nvSpPr>
        <p:spPr bwMode="auto">
          <a:xfrm>
            <a:off x="5643563" y="4143375"/>
            <a:ext cx="2928937" cy="1071563"/>
          </a:xfrm>
          <a:custGeom>
            <a:avLst/>
            <a:gdLst>
              <a:gd name="T0" fmla="*/ 0 w 2929254"/>
              <a:gd name="T1" fmla="*/ 0 h 1071879"/>
              <a:gd name="T2" fmla="*/ 2928645 w 2929254"/>
              <a:gd name="T3" fmla="*/ 0 h 1071879"/>
              <a:gd name="T4" fmla="*/ 2928645 w 2929254"/>
              <a:gd name="T5" fmla="*/ 1071259 h 1071879"/>
              <a:gd name="T6" fmla="*/ 0 w 2929254"/>
              <a:gd name="T7" fmla="*/ 1071259 h 1071879"/>
              <a:gd name="T8" fmla="*/ 0 w 2929254"/>
              <a:gd name="T9" fmla="*/ 0 h 107187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929254"/>
              <a:gd name="T16" fmla="*/ 0 h 1071879"/>
              <a:gd name="T17" fmla="*/ 2929254 w 2929254"/>
              <a:gd name="T18" fmla="*/ 1071879 h 107187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929254" h="1071879">
                <a:moveTo>
                  <a:pt x="0" y="0"/>
                </a:moveTo>
                <a:lnTo>
                  <a:pt x="2928962" y="0"/>
                </a:lnTo>
                <a:lnTo>
                  <a:pt x="2928962" y="1071575"/>
                </a:lnTo>
                <a:lnTo>
                  <a:pt x="0" y="1071575"/>
                </a:lnTo>
                <a:lnTo>
                  <a:pt x="0" y="0"/>
                </a:lnTo>
                <a:close/>
              </a:path>
            </a:pathLst>
          </a:custGeom>
          <a:noFill/>
          <a:ln w="25400">
            <a:solidFill>
              <a:srgbClr val="F79546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79945" name="object 74"/>
          <p:cNvSpPr txBox="1">
            <a:spLocks noChangeArrowheads="1"/>
          </p:cNvSpPr>
          <p:nvPr/>
        </p:nvSpPr>
        <p:spPr bwMode="auto">
          <a:xfrm>
            <a:off x="5751513" y="4445000"/>
            <a:ext cx="196850" cy="447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r>
              <a:rPr lang="th-TH" i="1">
                <a:latin typeface="Consolas" pitchFamily="49" charset="0"/>
                <a:cs typeface="Consolas" pitchFamily="49" charset="0"/>
              </a:rPr>
              <a:t>l</a:t>
            </a:r>
            <a:endParaRPr lang="th-TH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8" name="object 78"/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marL="12700" fontAlgn="auto">
              <a:lnSpc>
                <a:spcPts val="113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>
                <a:latin typeface="Tahoma"/>
                <a:cs typeface="Tahoma"/>
              </a:rPr>
              <a:t>Lecture 3: Random</a:t>
            </a:r>
            <a:r>
              <a:rPr spc="-65" dirty="0">
                <a:latin typeface="Tahoma"/>
                <a:cs typeface="Tahoma"/>
              </a:rPr>
              <a:t> </a:t>
            </a:r>
            <a:r>
              <a:rPr spc="-5" dirty="0">
                <a:latin typeface="Tahoma"/>
                <a:cs typeface="Tahoma"/>
              </a:rPr>
              <a:t>Graphs</a:t>
            </a:r>
          </a:p>
        </p:txBody>
      </p:sp>
      <p:sp>
        <p:nvSpPr>
          <p:cNvPr id="79947" name="object 79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marL="25400"/>
            <a:fld id="{1DA65C48-E42A-4039-A6E5-E236A3EFC251}" type="slidenum">
              <a:rPr lang="en-US" smtClean="0"/>
              <a:pPr marL="25400"/>
              <a:t>46</a:t>
            </a:fld>
            <a:endParaRPr lang="th-TH" smtClean="0"/>
          </a:p>
        </p:txBody>
      </p:sp>
      <p:sp>
        <p:nvSpPr>
          <p:cNvPr id="75" name="object 75"/>
          <p:cNvSpPr txBox="1"/>
          <p:nvPr/>
        </p:nvSpPr>
        <p:spPr>
          <a:xfrm>
            <a:off x="5946775" y="4654550"/>
            <a:ext cx="392113" cy="296863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850" i="1" spc="5" dirty="0">
                <a:latin typeface="Consolas"/>
                <a:cs typeface="Consolas"/>
              </a:rPr>
              <a:t>avg</a:t>
            </a:r>
            <a:endParaRPr sz="1850">
              <a:latin typeface="Consolas"/>
              <a:cs typeface="Consolas"/>
            </a:endParaRPr>
          </a:p>
        </p:txBody>
      </p:sp>
      <p:sp>
        <p:nvSpPr>
          <p:cNvPr id="76" name="object 76"/>
          <p:cNvSpPr txBox="1"/>
          <p:nvPr/>
        </p:nvSpPr>
        <p:spPr>
          <a:xfrm>
            <a:off x="6532563" y="4219575"/>
            <a:ext cx="1654175" cy="67310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4200" baseline="-35714" dirty="0">
                <a:latin typeface="Consolas"/>
                <a:cs typeface="Consolas"/>
              </a:rPr>
              <a:t>~</a:t>
            </a:r>
            <a:r>
              <a:rPr sz="4200" spc="937" baseline="-35714" dirty="0">
                <a:latin typeface="Consolas"/>
                <a:cs typeface="Consolas"/>
              </a:rPr>
              <a:t> </a:t>
            </a:r>
            <a:r>
              <a:rPr u="heavy" spc="-5" dirty="0">
                <a:latin typeface="Consolas"/>
                <a:cs typeface="Consolas"/>
              </a:rPr>
              <a:t>log(</a:t>
            </a:r>
            <a:r>
              <a:rPr i="1" u="heavy" spc="-5" dirty="0">
                <a:latin typeface="Consolas"/>
                <a:cs typeface="Consolas"/>
              </a:rPr>
              <a:t>N</a:t>
            </a:r>
            <a:r>
              <a:rPr u="heavy" spc="-5" dirty="0">
                <a:latin typeface="Consolas"/>
                <a:cs typeface="Consolas"/>
              </a:rPr>
              <a:t>)</a:t>
            </a:r>
            <a:endParaRPr>
              <a:latin typeface="Consolas"/>
              <a:cs typeface="Consolas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6894513" y="4649788"/>
            <a:ext cx="1409700" cy="447675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dirty="0">
                <a:latin typeface="Consolas"/>
                <a:cs typeface="Consolas"/>
              </a:rPr>
              <a:t>log(</a:t>
            </a:r>
            <a:r>
              <a:rPr dirty="0">
                <a:latin typeface="Symbol"/>
                <a:cs typeface="Symbol"/>
              </a:rPr>
              <a:t></a:t>
            </a:r>
            <a:r>
              <a:rPr i="1" spc="-10" dirty="0">
                <a:latin typeface="Consolas"/>
                <a:cs typeface="Consolas"/>
              </a:rPr>
              <a:t>k</a:t>
            </a:r>
            <a:r>
              <a:rPr dirty="0">
                <a:latin typeface="Symbol"/>
                <a:cs typeface="Symbol"/>
              </a:rPr>
              <a:t></a:t>
            </a:r>
            <a:r>
              <a:rPr dirty="0">
                <a:latin typeface="Consolas"/>
                <a:cs typeface="Consolas"/>
              </a:rPr>
              <a:t>)</a:t>
            </a:r>
            <a:endParaRPr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object 2"/>
          <p:cNvSpPr txBox="1">
            <a:spLocks noChangeArrowheads="1"/>
          </p:cNvSpPr>
          <p:nvPr/>
        </p:nvSpPr>
        <p:spPr bwMode="auto">
          <a:xfrm>
            <a:off x="536575" y="1116013"/>
            <a:ext cx="7362825" cy="735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marL="355600" indent="-342900">
              <a:buFont typeface="Arial" charset="0"/>
              <a:buChar char="•"/>
              <a:tabLst>
                <a:tab pos="354013" algn="l"/>
                <a:tab pos="355600" algn="l"/>
              </a:tabLst>
            </a:pPr>
            <a:r>
              <a:rPr lang="th-TH" sz="2400">
                <a:latin typeface="Tahoma" pitchFamily="34" charset="0"/>
                <a:cs typeface="Tahoma" pitchFamily="34" charset="0"/>
              </a:rPr>
              <a:t>Erdös-Rényi networks can grow to be very large but  nodes will be just a few hops apart</a:t>
            </a:r>
          </a:p>
        </p:txBody>
      </p:sp>
      <p:sp>
        <p:nvSpPr>
          <p:cNvPr id="81922" name="object 3"/>
          <p:cNvSpPr>
            <a:spLocks noChangeArrowheads="1"/>
          </p:cNvSpPr>
          <p:nvPr/>
        </p:nvSpPr>
        <p:spPr bwMode="auto">
          <a:xfrm>
            <a:off x="258763" y="254000"/>
            <a:ext cx="7342187" cy="754063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ctrTitle"/>
          </p:nvPr>
        </p:nvSpPr>
        <p:spPr>
          <a:xfrm>
            <a:off x="536575" y="403225"/>
            <a:ext cx="8070850" cy="549275"/>
          </a:xfrm>
        </p:spPr>
        <p:txBody>
          <a:bodyPr rtlCol="0"/>
          <a:lstStyle/>
          <a:p>
            <a:pPr marL="12700" eaLnBrk="1" fontAlgn="auto" hangingPunct="1">
              <a:lnSpc>
                <a:spcPts val="4315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/>
              <a:t>What This Means </a:t>
            </a:r>
            <a:r>
              <a:rPr dirty="0"/>
              <a:t>in</a:t>
            </a:r>
            <a:r>
              <a:rPr spc="-105" dirty="0"/>
              <a:t> </a:t>
            </a:r>
            <a:r>
              <a:rPr spc="-5" dirty="0"/>
              <a:t>Practice?</a:t>
            </a:r>
          </a:p>
        </p:txBody>
      </p:sp>
      <p:sp>
        <p:nvSpPr>
          <p:cNvPr id="81924" name="object 5"/>
          <p:cNvSpPr>
            <a:spLocks noChangeArrowheads="1"/>
          </p:cNvSpPr>
          <p:nvPr/>
        </p:nvSpPr>
        <p:spPr bwMode="auto">
          <a:xfrm>
            <a:off x="739775" y="1809750"/>
            <a:ext cx="7704138" cy="459740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81925" name="object 6"/>
          <p:cNvSpPr>
            <a:spLocks noChangeArrowheads="1"/>
          </p:cNvSpPr>
          <p:nvPr/>
        </p:nvSpPr>
        <p:spPr bwMode="auto">
          <a:xfrm>
            <a:off x="933450" y="2000250"/>
            <a:ext cx="7321550" cy="4214813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7" name="object 7"/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marL="12700" fontAlgn="auto">
              <a:lnSpc>
                <a:spcPts val="113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>
                <a:latin typeface="Tahoma"/>
                <a:cs typeface="Tahoma"/>
              </a:rPr>
              <a:t>Lecture 3: Random</a:t>
            </a:r>
            <a:r>
              <a:rPr spc="-65" dirty="0">
                <a:latin typeface="Tahoma"/>
                <a:cs typeface="Tahoma"/>
              </a:rPr>
              <a:t> </a:t>
            </a:r>
            <a:r>
              <a:rPr spc="-5" dirty="0">
                <a:latin typeface="Tahoma"/>
                <a:cs typeface="Tahoma"/>
              </a:rPr>
              <a:t>Graphs</a:t>
            </a:r>
          </a:p>
        </p:txBody>
      </p:sp>
      <p:sp>
        <p:nvSpPr>
          <p:cNvPr id="81927" name="object 8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marL="25400"/>
            <a:fld id="{1F679B12-518C-47BD-A1BD-CDB87FC55FD0}" type="slidenum">
              <a:rPr lang="en-US" smtClean="0"/>
              <a:pPr marL="25400"/>
              <a:t>47</a:t>
            </a:fld>
            <a:endParaRPr lang="th-TH" smtClean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5" name="object 2"/>
          <p:cNvSpPr>
            <a:spLocks noChangeArrowheads="1"/>
          </p:cNvSpPr>
          <p:nvPr/>
        </p:nvSpPr>
        <p:spPr bwMode="auto">
          <a:xfrm>
            <a:off x="428625" y="965200"/>
            <a:ext cx="8289925" cy="12065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82946" name="object 3"/>
          <p:cNvSpPr>
            <a:spLocks/>
          </p:cNvSpPr>
          <p:nvPr/>
        </p:nvSpPr>
        <p:spPr bwMode="auto">
          <a:xfrm>
            <a:off x="468313" y="1000125"/>
            <a:ext cx="8208962" cy="0"/>
          </a:xfrm>
          <a:custGeom>
            <a:avLst/>
            <a:gdLst>
              <a:gd name="T0" fmla="*/ 0 w 8209280"/>
              <a:gd name="T1" fmla="*/ 8208590 w 8209280"/>
              <a:gd name="T2" fmla="*/ 0 60000 65536"/>
              <a:gd name="T3" fmla="*/ 0 60000 65536"/>
              <a:gd name="T4" fmla="*/ 0 w 8209280"/>
              <a:gd name="T5" fmla="*/ 8209280 w 8209280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T4" t="0" r="T5" b="0"/>
            <a:pathLst>
              <a:path w="8209280">
                <a:moveTo>
                  <a:pt x="0" y="0"/>
                </a:moveTo>
                <a:lnTo>
                  <a:pt x="8208911" y="0"/>
                </a:lnTo>
              </a:path>
            </a:pathLst>
          </a:custGeom>
          <a:noFill/>
          <a:ln w="38100">
            <a:solidFill>
              <a:srgbClr val="6699FF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82947" name="object 4"/>
          <p:cNvSpPr>
            <a:spLocks noChangeArrowheads="1"/>
          </p:cNvSpPr>
          <p:nvPr/>
        </p:nvSpPr>
        <p:spPr bwMode="auto">
          <a:xfrm>
            <a:off x="180975" y="6383338"/>
            <a:ext cx="1441450" cy="328612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82948" name="object 5"/>
          <p:cNvSpPr>
            <a:spLocks noChangeArrowheads="1"/>
          </p:cNvSpPr>
          <p:nvPr/>
        </p:nvSpPr>
        <p:spPr bwMode="auto">
          <a:xfrm>
            <a:off x="1693863" y="6383338"/>
            <a:ext cx="1147762" cy="379412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82949" name="object 6"/>
          <p:cNvSpPr>
            <a:spLocks noChangeArrowheads="1"/>
          </p:cNvSpPr>
          <p:nvPr/>
        </p:nvSpPr>
        <p:spPr bwMode="auto">
          <a:xfrm>
            <a:off x="258763" y="254000"/>
            <a:ext cx="1901825" cy="754063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82950" name="object 7"/>
          <p:cNvSpPr>
            <a:spLocks noChangeArrowheads="1"/>
          </p:cNvSpPr>
          <p:nvPr/>
        </p:nvSpPr>
        <p:spPr bwMode="auto">
          <a:xfrm>
            <a:off x="1543050" y="254000"/>
            <a:ext cx="815975" cy="754063"/>
          </a:xfrm>
          <a:prstGeom prst="rect">
            <a:avLst/>
          </a:prstGeom>
          <a:blipFill dpi="0" rotWithShape="1">
            <a:blip r:embed="rId6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82951" name="object 8"/>
          <p:cNvSpPr>
            <a:spLocks noChangeArrowheads="1"/>
          </p:cNvSpPr>
          <p:nvPr/>
        </p:nvSpPr>
        <p:spPr bwMode="auto">
          <a:xfrm>
            <a:off x="1741488" y="254000"/>
            <a:ext cx="1914525" cy="754063"/>
          </a:xfrm>
          <a:prstGeom prst="rect">
            <a:avLst/>
          </a:prstGeom>
          <a:blipFill dpi="0" rotWithShape="1">
            <a:blip r:embed="rId7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82952" name="object 9"/>
          <p:cNvSpPr>
            <a:spLocks noChangeArrowheads="1"/>
          </p:cNvSpPr>
          <p:nvPr/>
        </p:nvSpPr>
        <p:spPr bwMode="auto">
          <a:xfrm>
            <a:off x="3170238" y="254000"/>
            <a:ext cx="4897437" cy="754063"/>
          </a:xfrm>
          <a:prstGeom prst="rect">
            <a:avLst/>
          </a:prstGeom>
          <a:blipFill dpi="0" rotWithShape="1">
            <a:blip r:embed="rId8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marL="93980" eaLnBrk="1" fontAlgn="auto" hangingPunct="1">
              <a:lnSpc>
                <a:spcPts val="4315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/>
              <a:t>Erdös-Rényi Avg. Shortest</a:t>
            </a:r>
            <a:r>
              <a:rPr spc="-70" dirty="0"/>
              <a:t> </a:t>
            </a:r>
            <a:r>
              <a:rPr spc="-5" dirty="0"/>
              <a:t>Path</a:t>
            </a:r>
          </a:p>
        </p:txBody>
      </p:sp>
      <p:sp>
        <p:nvSpPr>
          <p:cNvPr id="82954" name="object 11"/>
          <p:cNvSpPr>
            <a:spLocks noChangeArrowheads="1"/>
          </p:cNvSpPr>
          <p:nvPr/>
        </p:nvSpPr>
        <p:spPr bwMode="auto">
          <a:xfrm>
            <a:off x="739775" y="1238250"/>
            <a:ext cx="7812088" cy="4627563"/>
          </a:xfrm>
          <a:prstGeom prst="rect">
            <a:avLst/>
          </a:prstGeom>
          <a:blipFill dpi="0" rotWithShape="1">
            <a:blip r:embed="rId9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82955" name="object 12"/>
          <p:cNvSpPr>
            <a:spLocks noChangeArrowheads="1"/>
          </p:cNvSpPr>
          <p:nvPr/>
        </p:nvSpPr>
        <p:spPr bwMode="auto">
          <a:xfrm>
            <a:off x="931863" y="1428750"/>
            <a:ext cx="7429500" cy="4248150"/>
          </a:xfrm>
          <a:prstGeom prst="rect">
            <a:avLst/>
          </a:prstGeom>
          <a:blipFill dpi="0" rotWithShape="1">
            <a:blip r:embed="rId10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3" name="object 13"/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marL="12700" fontAlgn="auto">
              <a:lnSpc>
                <a:spcPts val="113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>
                <a:latin typeface="Tahoma"/>
                <a:cs typeface="Tahoma"/>
              </a:rPr>
              <a:t>Lecture 3: Random</a:t>
            </a:r>
            <a:r>
              <a:rPr spc="-65" dirty="0">
                <a:latin typeface="Tahoma"/>
                <a:cs typeface="Tahoma"/>
              </a:rPr>
              <a:t> </a:t>
            </a:r>
            <a:r>
              <a:rPr spc="-5" dirty="0">
                <a:latin typeface="Tahoma"/>
                <a:cs typeface="Tahoma"/>
              </a:rPr>
              <a:t>Graphs</a:t>
            </a:r>
          </a:p>
        </p:txBody>
      </p:sp>
      <p:sp>
        <p:nvSpPr>
          <p:cNvPr id="82957" name="object 14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marL="25400"/>
            <a:fld id="{575A5E70-3BC6-493A-8443-720DB0C30DCB}" type="slidenum">
              <a:rPr lang="en-US" smtClean="0"/>
              <a:pPr marL="25400"/>
              <a:t>48</a:t>
            </a:fld>
            <a:endParaRPr lang="th-TH" smtClean="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69" name="object 2"/>
          <p:cNvSpPr>
            <a:spLocks noChangeArrowheads="1"/>
          </p:cNvSpPr>
          <p:nvPr/>
        </p:nvSpPr>
        <p:spPr bwMode="auto">
          <a:xfrm>
            <a:off x="180975" y="6383338"/>
            <a:ext cx="1441450" cy="328612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83970" name="object 3"/>
          <p:cNvSpPr>
            <a:spLocks noChangeArrowheads="1"/>
          </p:cNvSpPr>
          <p:nvPr/>
        </p:nvSpPr>
        <p:spPr bwMode="auto">
          <a:xfrm>
            <a:off x="1693863" y="6383338"/>
            <a:ext cx="1147762" cy="379412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83971" name="object 4"/>
          <p:cNvSpPr>
            <a:spLocks noChangeArrowheads="1"/>
          </p:cNvSpPr>
          <p:nvPr/>
        </p:nvSpPr>
        <p:spPr bwMode="auto">
          <a:xfrm>
            <a:off x="2366963" y="2701925"/>
            <a:ext cx="4522787" cy="1009650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5" name="object 5"/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marL="12700" fontAlgn="auto">
              <a:lnSpc>
                <a:spcPts val="113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>
                <a:latin typeface="Tahoma"/>
                <a:cs typeface="Tahoma"/>
              </a:rPr>
              <a:t>Lecture 3: Random</a:t>
            </a:r>
            <a:r>
              <a:rPr spc="-65" dirty="0">
                <a:latin typeface="Tahoma"/>
                <a:cs typeface="Tahoma"/>
              </a:rPr>
              <a:t> </a:t>
            </a:r>
            <a:r>
              <a:rPr spc="-5" dirty="0">
                <a:latin typeface="Tahoma"/>
                <a:cs typeface="Tahoma"/>
              </a:rPr>
              <a:t>Graphs</a:t>
            </a:r>
          </a:p>
        </p:txBody>
      </p:sp>
      <p:sp>
        <p:nvSpPr>
          <p:cNvPr id="83973" name="object 6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marL="25400"/>
            <a:fld id="{8B4C2B2E-6D70-4986-8735-FAF96734F5F9}" type="slidenum">
              <a:rPr lang="en-US" smtClean="0"/>
              <a:pPr marL="25400"/>
              <a:t>49</a:t>
            </a:fld>
            <a:endParaRPr lang="th-TH" smtClean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object 2"/>
          <p:cNvSpPr>
            <a:spLocks/>
          </p:cNvSpPr>
          <p:nvPr/>
        </p:nvSpPr>
        <p:spPr bwMode="auto">
          <a:xfrm>
            <a:off x="468313" y="1000125"/>
            <a:ext cx="8208962" cy="0"/>
          </a:xfrm>
          <a:custGeom>
            <a:avLst/>
            <a:gdLst>
              <a:gd name="T0" fmla="*/ 0 w 8209280"/>
              <a:gd name="T1" fmla="*/ 8208590 w 8209280"/>
              <a:gd name="T2" fmla="*/ 0 60000 65536"/>
              <a:gd name="T3" fmla="*/ 0 60000 65536"/>
              <a:gd name="T4" fmla="*/ 0 w 8209280"/>
              <a:gd name="T5" fmla="*/ 8209280 w 8209280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T4" t="0" r="T5" b="0"/>
            <a:pathLst>
              <a:path w="8209280">
                <a:moveTo>
                  <a:pt x="0" y="0"/>
                </a:moveTo>
                <a:lnTo>
                  <a:pt x="8208911" y="0"/>
                </a:lnTo>
              </a:path>
            </a:pathLst>
          </a:custGeom>
          <a:noFill/>
          <a:ln w="38100">
            <a:solidFill>
              <a:srgbClr val="6699FF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3314" name="object 3"/>
          <p:cNvSpPr>
            <a:spLocks noChangeArrowheads="1"/>
          </p:cNvSpPr>
          <p:nvPr/>
        </p:nvSpPr>
        <p:spPr bwMode="auto">
          <a:xfrm>
            <a:off x="180975" y="6383338"/>
            <a:ext cx="1441450" cy="328612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3315" name="object 4"/>
          <p:cNvSpPr>
            <a:spLocks noChangeArrowheads="1"/>
          </p:cNvSpPr>
          <p:nvPr/>
        </p:nvSpPr>
        <p:spPr bwMode="auto">
          <a:xfrm>
            <a:off x="1693863" y="6383338"/>
            <a:ext cx="1147762" cy="379412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36575" y="1116013"/>
            <a:ext cx="6321425" cy="301625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355600" indent="-34290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  <a:tabLst>
                <a:tab pos="354965" algn="l"/>
                <a:tab pos="355600" algn="l"/>
              </a:tabLst>
              <a:defRPr/>
            </a:pPr>
            <a:r>
              <a:rPr sz="2400" spc="-5" dirty="0">
                <a:latin typeface="Tahoma"/>
                <a:cs typeface="Tahoma"/>
              </a:rPr>
              <a:t>Assumptions:</a:t>
            </a:r>
            <a:endParaRPr sz="2400">
              <a:latin typeface="Tahoma"/>
              <a:cs typeface="Tahoma"/>
            </a:endParaRPr>
          </a:p>
          <a:p>
            <a:pPr marL="755650" lvl="1" indent="-285750" fontAlgn="auto">
              <a:spcBef>
                <a:spcPts val="480"/>
              </a:spcBef>
              <a:spcAft>
                <a:spcPts val="0"/>
              </a:spcAft>
              <a:buFont typeface="Arial"/>
              <a:buChar char="–"/>
              <a:tabLst>
                <a:tab pos="755015" algn="l"/>
                <a:tab pos="755650" algn="l"/>
              </a:tabLst>
              <a:defRPr/>
            </a:pPr>
            <a:r>
              <a:rPr sz="2000" spc="-5" dirty="0">
                <a:latin typeface="Tahoma"/>
                <a:cs typeface="Tahoma"/>
              </a:rPr>
              <a:t>Nodes connect at</a:t>
            </a:r>
            <a:r>
              <a:rPr sz="2000" spc="-60" dirty="0">
                <a:latin typeface="Tahoma"/>
                <a:cs typeface="Tahoma"/>
              </a:rPr>
              <a:t> </a:t>
            </a:r>
            <a:r>
              <a:rPr sz="2000" spc="-10" dirty="0">
                <a:latin typeface="Tahoma"/>
                <a:cs typeface="Tahoma"/>
              </a:rPr>
              <a:t>random</a:t>
            </a:r>
            <a:endParaRPr sz="2000">
              <a:latin typeface="Tahoma"/>
              <a:cs typeface="Tahoma"/>
            </a:endParaRPr>
          </a:p>
          <a:p>
            <a:pPr marL="755650" lvl="1" indent="-285750" fontAlgn="auto">
              <a:spcBef>
                <a:spcPts val="480"/>
              </a:spcBef>
              <a:spcAft>
                <a:spcPts val="0"/>
              </a:spcAft>
              <a:buFont typeface="Arial"/>
              <a:buChar char="–"/>
              <a:tabLst>
                <a:tab pos="755015" algn="l"/>
                <a:tab pos="755650" algn="l"/>
              </a:tabLst>
              <a:defRPr/>
            </a:pPr>
            <a:r>
              <a:rPr sz="2000" spc="-5" dirty="0">
                <a:latin typeface="Tahoma"/>
                <a:cs typeface="Tahoma"/>
              </a:rPr>
              <a:t>Network is</a:t>
            </a:r>
            <a:r>
              <a:rPr sz="2000" spc="-30" dirty="0">
                <a:latin typeface="Tahoma"/>
                <a:cs typeface="Tahoma"/>
              </a:rPr>
              <a:t> </a:t>
            </a:r>
            <a:r>
              <a:rPr sz="2000" spc="-10" dirty="0">
                <a:latin typeface="Tahoma"/>
                <a:cs typeface="Tahoma"/>
              </a:rPr>
              <a:t>undirected</a:t>
            </a:r>
            <a:endParaRPr sz="2000">
              <a:latin typeface="Tahoma"/>
              <a:cs typeface="Tahoma"/>
            </a:endParaRPr>
          </a:p>
          <a:p>
            <a:pPr lvl="1" fontAlgn="auto">
              <a:spcBef>
                <a:spcPts val="0"/>
              </a:spcBef>
              <a:spcAft>
                <a:spcPts val="0"/>
              </a:spcAft>
              <a:buFont typeface="Arial"/>
              <a:buChar char="–"/>
              <a:defRPr/>
            </a:pPr>
            <a:endParaRPr sz="2000">
              <a:latin typeface="Times New Roman"/>
              <a:cs typeface="Times New Roman"/>
            </a:endParaRPr>
          </a:p>
          <a:p>
            <a:pPr marL="355600" indent="-342900" fontAlgn="auto">
              <a:spcBef>
                <a:spcPts val="1150"/>
              </a:spcBef>
              <a:spcAft>
                <a:spcPts val="0"/>
              </a:spcAft>
              <a:buFont typeface="Arial"/>
              <a:buChar char="•"/>
              <a:tabLst>
                <a:tab pos="354965" algn="l"/>
                <a:tab pos="355600" algn="l"/>
              </a:tabLst>
              <a:defRPr/>
            </a:pPr>
            <a:r>
              <a:rPr sz="2400" spc="-25" dirty="0">
                <a:latin typeface="Tahoma"/>
                <a:cs typeface="Tahoma"/>
              </a:rPr>
              <a:t>Key</a:t>
            </a:r>
            <a:r>
              <a:rPr sz="2400" spc="-100" dirty="0">
                <a:latin typeface="Tahoma"/>
                <a:cs typeface="Tahoma"/>
              </a:rPr>
              <a:t> </a:t>
            </a:r>
            <a:r>
              <a:rPr sz="2400" spc="-5" dirty="0">
                <a:latin typeface="Tahoma"/>
                <a:cs typeface="Tahoma"/>
              </a:rPr>
              <a:t>parameters:</a:t>
            </a:r>
            <a:endParaRPr sz="2400">
              <a:latin typeface="Tahoma"/>
              <a:cs typeface="Tahoma"/>
            </a:endParaRPr>
          </a:p>
          <a:p>
            <a:pPr marL="755650" lvl="1" indent="-285750" fontAlgn="auto">
              <a:spcBef>
                <a:spcPts val="400"/>
              </a:spcBef>
              <a:spcAft>
                <a:spcPts val="0"/>
              </a:spcAft>
              <a:buFont typeface="Arial"/>
              <a:buChar char="–"/>
              <a:tabLst>
                <a:tab pos="755015" algn="l"/>
                <a:tab pos="755650" algn="l"/>
              </a:tabLst>
              <a:defRPr/>
            </a:pPr>
            <a:r>
              <a:rPr sz="2000" i="1" spc="-5" dirty="0">
                <a:latin typeface="Consolas"/>
                <a:cs typeface="Consolas"/>
              </a:rPr>
              <a:t>n</a:t>
            </a:r>
            <a:r>
              <a:rPr sz="2000" i="1" spc="-515" dirty="0">
                <a:latin typeface="Consolas"/>
                <a:cs typeface="Consolas"/>
              </a:rPr>
              <a:t> </a:t>
            </a:r>
            <a:r>
              <a:rPr sz="2000" spc="-5" dirty="0">
                <a:latin typeface="Tahoma"/>
                <a:cs typeface="Tahoma"/>
              </a:rPr>
              <a:t>= number of nodes in the </a:t>
            </a:r>
            <a:r>
              <a:rPr sz="2000" spc="-15" dirty="0">
                <a:latin typeface="Tahoma"/>
                <a:cs typeface="Tahoma"/>
              </a:rPr>
              <a:t>graph</a:t>
            </a:r>
            <a:endParaRPr sz="2000">
              <a:latin typeface="Tahoma"/>
              <a:cs typeface="Tahoma"/>
            </a:endParaRPr>
          </a:p>
          <a:p>
            <a:pPr marL="755650" lvl="1" indent="-285750" fontAlgn="auto">
              <a:spcBef>
                <a:spcPts val="480"/>
              </a:spcBef>
              <a:spcAft>
                <a:spcPts val="0"/>
              </a:spcAft>
              <a:buFont typeface="Arial"/>
              <a:buChar char="–"/>
              <a:tabLst>
                <a:tab pos="755015" algn="l"/>
                <a:tab pos="755650" algn="l"/>
              </a:tabLst>
              <a:defRPr/>
            </a:pPr>
            <a:r>
              <a:rPr sz="2000" i="1" spc="-5" dirty="0">
                <a:latin typeface="Consolas"/>
                <a:cs typeface="Consolas"/>
              </a:rPr>
              <a:t>m</a:t>
            </a:r>
            <a:r>
              <a:rPr sz="2000" i="1" spc="-505" dirty="0">
                <a:latin typeface="Consolas"/>
                <a:cs typeface="Consolas"/>
              </a:rPr>
              <a:t> </a:t>
            </a:r>
            <a:r>
              <a:rPr sz="2000" spc="-5" dirty="0">
                <a:latin typeface="Tahoma"/>
                <a:cs typeface="Tahoma"/>
              </a:rPr>
              <a:t>= total number of edges in the </a:t>
            </a:r>
            <a:r>
              <a:rPr sz="2000" spc="-10" dirty="0">
                <a:latin typeface="Tahoma"/>
                <a:cs typeface="Tahoma"/>
              </a:rPr>
              <a:t>graph</a:t>
            </a:r>
            <a:endParaRPr sz="2000">
              <a:latin typeface="Tahoma"/>
              <a:cs typeface="Tahoma"/>
            </a:endParaRPr>
          </a:p>
          <a:p>
            <a:pPr marL="755650" lvl="1" indent="-285750" fontAlgn="auto">
              <a:spcBef>
                <a:spcPts val="480"/>
              </a:spcBef>
              <a:spcAft>
                <a:spcPts val="0"/>
              </a:spcAft>
              <a:buFont typeface="Arial"/>
              <a:buChar char="–"/>
              <a:tabLst>
                <a:tab pos="755015" algn="l"/>
                <a:tab pos="755650" algn="l"/>
              </a:tabLst>
              <a:defRPr/>
            </a:pPr>
            <a:r>
              <a:rPr sz="2000" i="1" spc="-5" dirty="0">
                <a:latin typeface="Consolas"/>
                <a:cs typeface="Consolas"/>
              </a:rPr>
              <a:t>p</a:t>
            </a:r>
            <a:r>
              <a:rPr sz="2000" i="1" spc="-445" dirty="0">
                <a:latin typeface="Consolas"/>
                <a:cs typeface="Consolas"/>
              </a:rPr>
              <a:t> </a:t>
            </a:r>
            <a:r>
              <a:rPr sz="2000" spc="-5" dirty="0">
                <a:latin typeface="Tahoma"/>
                <a:cs typeface="Tahoma"/>
              </a:rPr>
              <a:t>= probability that </a:t>
            </a:r>
            <a:r>
              <a:rPr sz="2000" spc="-10" dirty="0">
                <a:latin typeface="Tahoma"/>
                <a:cs typeface="Tahoma"/>
              </a:rPr>
              <a:t>any </a:t>
            </a:r>
            <a:r>
              <a:rPr sz="2000" spc="-5" dirty="0">
                <a:latin typeface="Tahoma"/>
                <a:cs typeface="Tahoma"/>
              </a:rPr>
              <a:t>two nodes </a:t>
            </a:r>
            <a:r>
              <a:rPr sz="2000" spc="-10" dirty="0">
                <a:latin typeface="Tahoma"/>
                <a:cs typeface="Tahoma"/>
              </a:rPr>
              <a:t>are </a:t>
            </a:r>
            <a:r>
              <a:rPr sz="2000" spc="-5" dirty="0">
                <a:latin typeface="Tahoma"/>
                <a:cs typeface="Tahoma"/>
              </a:rPr>
              <a:t>connected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13317" name="object 6"/>
          <p:cNvSpPr>
            <a:spLocks noChangeArrowheads="1"/>
          </p:cNvSpPr>
          <p:nvPr/>
        </p:nvSpPr>
        <p:spPr bwMode="auto">
          <a:xfrm>
            <a:off x="258763" y="254000"/>
            <a:ext cx="4046537" cy="754063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marL="93980" eaLnBrk="1" fontAlgn="auto" hangingPunct="1">
              <a:lnSpc>
                <a:spcPts val="4315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/>
              <a:t>Random</a:t>
            </a:r>
            <a:r>
              <a:rPr spc="-95" dirty="0"/>
              <a:t> </a:t>
            </a:r>
            <a:r>
              <a:rPr spc="-5" dirty="0"/>
              <a:t>Graph</a:t>
            </a:r>
          </a:p>
        </p:txBody>
      </p:sp>
      <p:sp>
        <p:nvSpPr>
          <p:cNvPr id="8" name="object 8"/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marL="12700" fontAlgn="auto">
              <a:lnSpc>
                <a:spcPts val="113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>
                <a:latin typeface="Tahoma"/>
                <a:cs typeface="Tahoma"/>
              </a:rPr>
              <a:t>Lecture 3: Random</a:t>
            </a:r>
            <a:r>
              <a:rPr spc="-65" dirty="0">
                <a:latin typeface="Tahoma"/>
                <a:cs typeface="Tahoma"/>
              </a:rPr>
              <a:t> </a:t>
            </a:r>
            <a:r>
              <a:rPr spc="-5" dirty="0">
                <a:latin typeface="Tahoma"/>
                <a:cs typeface="Tahoma"/>
              </a:rPr>
              <a:t>Graphs</a:t>
            </a:r>
          </a:p>
        </p:txBody>
      </p:sp>
      <p:sp>
        <p:nvSpPr>
          <p:cNvPr id="13320" name="object 9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marL="65088"/>
            <a:fld id="{77F9EDB0-94C1-4827-8E73-7B20FDD3DF2A}" type="slidenum">
              <a:rPr lang="en-US" smtClean="0"/>
              <a:pPr marL="65088"/>
              <a:t>5</a:t>
            </a:fld>
            <a:endParaRPr lang="th-TH" smtClean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object 2"/>
          <p:cNvSpPr>
            <a:spLocks/>
          </p:cNvSpPr>
          <p:nvPr/>
        </p:nvSpPr>
        <p:spPr bwMode="auto">
          <a:xfrm>
            <a:off x="468313" y="1000125"/>
            <a:ext cx="8208962" cy="0"/>
          </a:xfrm>
          <a:custGeom>
            <a:avLst/>
            <a:gdLst>
              <a:gd name="T0" fmla="*/ 0 w 8209280"/>
              <a:gd name="T1" fmla="*/ 8208590 w 8209280"/>
              <a:gd name="T2" fmla="*/ 0 60000 65536"/>
              <a:gd name="T3" fmla="*/ 0 60000 65536"/>
              <a:gd name="T4" fmla="*/ 0 w 8209280"/>
              <a:gd name="T5" fmla="*/ 8209280 w 8209280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T4" t="0" r="T5" b="0"/>
            <a:pathLst>
              <a:path w="8209280">
                <a:moveTo>
                  <a:pt x="0" y="0"/>
                </a:moveTo>
                <a:lnTo>
                  <a:pt x="8208911" y="0"/>
                </a:lnTo>
              </a:path>
            </a:pathLst>
          </a:custGeom>
          <a:noFill/>
          <a:ln w="38100">
            <a:solidFill>
              <a:srgbClr val="6699FF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5362" name="object 3"/>
          <p:cNvSpPr>
            <a:spLocks noChangeArrowheads="1"/>
          </p:cNvSpPr>
          <p:nvPr/>
        </p:nvSpPr>
        <p:spPr bwMode="auto">
          <a:xfrm>
            <a:off x="180975" y="6383338"/>
            <a:ext cx="1441450" cy="328612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5363" name="object 4"/>
          <p:cNvSpPr>
            <a:spLocks noChangeArrowheads="1"/>
          </p:cNvSpPr>
          <p:nvPr/>
        </p:nvSpPr>
        <p:spPr bwMode="auto">
          <a:xfrm>
            <a:off x="1693863" y="6383338"/>
            <a:ext cx="1147762" cy="379412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5364" name="object 5"/>
          <p:cNvSpPr txBox="1">
            <a:spLocks noChangeArrowheads="1"/>
          </p:cNvSpPr>
          <p:nvPr/>
        </p:nvSpPr>
        <p:spPr bwMode="auto">
          <a:xfrm>
            <a:off x="536575" y="1103313"/>
            <a:ext cx="8108950" cy="1420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marL="355600" indent="-342900">
              <a:buFont typeface="Arial" charset="0"/>
              <a:buChar char="•"/>
              <a:tabLst>
                <a:tab pos="354013" algn="l"/>
                <a:tab pos="355600" algn="l"/>
              </a:tabLst>
            </a:pPr>
            <a:r>
              <a:rPr lang="th-TH" sz="2400">
                <a:latin typeface="Tahoma" pitchFamily="34" charset="0"/>
                <a:cs typeface="Tahoma" pitchFamily="34" charset="0"/>
              </a:rPr>
              <a:t>In the </a:t>
            </a:r>
            <a:r>
              <a:rPr lang="th-TH" sz="2400" i="1">
                <a:latin typeface="Consolas" pitchFamily="49" charset="0"/>
                <a:cs typeface="Consolas" pitchFamily="49" charset="0"/>
              </a:rPr>
              <a:t>G</a:t>
            </a:r>
            <a:r>
              <a:rPr lang="th-TH" sz="2400">
                <a:latin typeface="Consolas" pitchFamily="49" charset="0"/>
                <a:cs typeface="Consolas" pitchFamily="49" charset="0"/>
              </a:rPr>
              <a:t>(</a:t>
            </a:r>
            <a:r>
              <a:rPr lang="th-TH" sz="2400" i="1">
                <a:latin typeface="Consolas" pitchFamily="49" charset="0"/>
                <a:cs typeface="Consolas" pitchFamily="49" charset="0"/>
              </a:rPr>
              <a:t>n</a:t>
            </a:r>
            <a:r>
              <a:rPr lang="th-TH" sz="2400">
                <a:latin typeface="Consolas" pitchFamily="49" charset="0"/>
                <a:cs typeface="Consolas" pitchFamily="49" charset="0"/>
              </a:rPr>
              <a:t>,</a:t>
            </a:r>
            <a:r>
              <a:rPr lang="th-TH" sz="2400" i="1">
                <a:latin typeface="Consolas" pitchFamily="49" charset="0"/>
                <a:cs typeface="Consolas" pitchFamily="49" charset="0"/>
              </a:rPr>
              <a:t>p</a:t>
            </a:r>
            <a:r>
              <a:rPr lang="th-TH" sz="2400">
                <a:latin typeface="Consolas" pitchFamily="49" charset="0"/>
                <a:cs typeface="Consolas" pitchFamily="49" charset="0"/>
              </a:rPr>
              <a:t>) </a:t>
            </a:r>
            <a:r>
              <a:rPr lang="th-TH" sz="2400">
                <a:latin typeface="Tahoma" pitchFamily="34" charset="0"/>
                <a:cs typeface="Tahoma" pitchFamily="34" charset="0"/>
              </a:rPr>
              <a:t>model,</a:t>
            </a:r>
          </a:p>
          <a:p>
            <a:pPr marL="755650" lvl="1" indent="-285750">
              <a:spcBef>
                <a:spcPts val="588"/>
              </a:spcBef>
              <a:buFont typeface="Arial" charset="0"/>
              <a:buChar char="–"/>
              <a:tabLst>
                <a:tab pos="354013" algn="l"/>
                <a:tab pos="355600" algn="l"/>
              </a:tabLst>
            </a:pPr>
            <a:r>
              <a:rPr lang="th-TH" sz="2000">
                <a:latin typeface="Tahoma" pitchFamily="34" charset="0"/>
                <a:cs typeface="Tahoma" pitchFamily="34" charset="0"/>
              </a:rPr>
              <a:t>a graph is constructed by connecting nodes randomly.</a:t>
            </a:r>
          </a:p>
          <a:p>
            <a:pPr marL="755650" lvl="1" indent="-285750">
              <a:lnSpc>
                <a:spcPct val="103000"/>
              </a:lnSpc>
              <a:spcBef>
                <a:spcPts val="313"/>
              </a:spcBef>
              <a:buFont typeface="Arial" charset="0"/>
              <a:buChar char="–"/>
              <a:tabLst>
                <a:tab pos="354013" algn="l"/>
                <a:tab pos="355600" algn="l"/>
              </a:tabLst>
            </a:pPr>
            <a:r>
              <a:rPr lang="th-TH" sz="2000">
                <a:latin typeface="Tahoma" pitchFamily="34" charset="0"/>
                <a:cs typeface="Tahoma" pitchFamily="34" charset="0"/>
              </a:rPr>
              <a:t>each edge is included in the graph with probability </a:t>
            </a:r>
            <a:r>
              <a:rPr lang="th-TH" sz="2000" i="1">
                <a:latin typeface="Consolas" pitchFamily="49" charset="0"/>
                <a:cs typeface="Consolas" pitchFamily="49" charset="0"/>
              </a:rPr>
              <a:t>p </a:t>
            </a:r>
            <a:r>
              <a:rPr lang="th-TH" sz="2000">
                <a:latin typeface="Tahoma" pitchFamily="34" charset="0"/>
                <a:cs typeface="Tahoma" pitchFamily="34" charset="0"/>
              </a:rPr>
              <a:t>independent  from every other edge.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36575" y="4406900"/>
            <a:ext cx="7026275" cy="396875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355600" indent="-34290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  <a:tabLst>
                <a:tab pos="354965" algn="l"/>
                <a:tab pos="355600" algn="l"/>
              </a:tabLst>
              <a:defRPr/>
            </a:pPr>
            <a:r>
              <a:rPr sz="2400" spc="-15" dirty="0">
                <a:latin typeface="Tahoma"/>
                <a:cs typeface="Tahoma"/>
              </a:rPr>
              <a:t>So, </a:t>
            </a:r>
            <a:r>
              <a:rPr sz="2400" dirty="0">
                <a:latin typeface="Tahoma"/>
                <a:cs typeface="Tahoma"/>
              </a:rPr>
              <a:t>a </a:t>
            </a:r>
            <a:r>
              <a:rPr sz="2400" spc="-5" dirty="0">
                <a:latin typeface="Tahoma"/>
                <a:cs typeface="Tahoma"/>
              </a:rPr>
              <a:t>specific </a:t>
            </a:r>
            <a:r>
              <a:rPr sz="2400" spc="-15" dirty="0">
                <a:latin typeface="Tahoma"/>
                <a:cs typeface="Tahoma"/>
              </a:rPr>
              <a:t>graph </a:t>
            </a:r>
            <a:r>
              <a:rPr sz="2400" spc="-5" dirty="0">
                <a:latin typeface="Tahoma"/>
                <a:cs typeface="Tahoma"/>
              </a:rPr>
              <a:t>with </a:t>
            </a:r>
            <a:r>
              <a:rPr sz="2400" i="1" dirty="0">
                <a:latin typeface="Consolas"/>
                <a:cs typeface="Consolas"/>
              </a:rPr>
              <a:t>m </a:t>
            </a:r>
            <a:r>
              <a:rPr sz="2400" spc="-5" dirty="0">
                <a:latin typeface="Tahoma"/>
                <a:cs typeface="Tahoma"/>
              </a:rPr>
              <a:t>edges will appear</a:t>
            </a:r>
            <a:r>
              <a:rPr sz="2400" spc="-484" dirty="0">
                <a:latin typeface="Tahoma"/>
                <a:cs typeface="Tahoma"/>
              </a:rPr>
              <a:t> </a:t>
            </a:r>
            <a:r>
              <a:rPr sz="2400" spc="-5" dirty="0">
                <a:latin typeface="Tahoma"/>
                <a:cs typeface="Tahoma"/>
              </a:rPr>
              <a:t>with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15366" name="object 7"/>
          <p:cNvSpPr>
            <a:spLocks noChangeArrowheads="1"/>
          </p:cNvSpPr>
          <p:nvPr/>
        </p:nvSpPr>
        <p:spPr bwMode="auto">
          <a:xfrm>
            <a:off x="258763" y="254000"/>
            <a:ext cx="4046537" cy="754063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marL="93980" eaLnBrk="1" fontAlgn="auto" hangingPunct="1">
              <a:lnSpc>
                <a:spcPts val="4315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/>
              <a:t>Random</a:t>
            </a:r>
            <a:r>
              <a:rPr spc="-95" dirty="0"/>
              <a:t> </a:t>
            </a:r>
            <a:r>
              <a:rPr spc="-5" dirty="0"/>
              <a:t>Graph</a:t>
            </a:r>
          </a:p>
        </p:txBody>
      </p:sp>
      <p:sp>
        <p:nvSpPr>
          <p:cNvPr id="15368" name="object 9"/>
          <p:cNvSpPr>
            <a:spLocks/>
          </p:cNvSpPr>
          <p:nvPr/>
        </p:nvSpPr>
        <p:spPr bwMode="auto">
          <a:xfrm>
            <a:off x="4000500" y="3071813"/>
            <a:ext cx="1000125" cy="357187"/>
          </a:xfrm>
          <a:custGeom>
            <a:avLst/>
            <a:gdLst>
              <a:gd name="T0" fmla="*/ 1000137 w 1000125"/>
              <a:gd name="T1" fmla="*/ 356870 h 357504"/>
              <a:gd name="T2" fmla="*/ 0 w 1000125"/>
              <a:gd name="T3" fmla="*/ 0 h 357504"/>
              <a:gd name="T4" fmla="*/ 0 60000 65536"/>
              <a:gd name="T5" fmla="*/ 0 60000 65536"/>
              <a:gd name="T6" fmla="*/ 0 w 1000125"/>
              <a:gd name="T7" fmla="*/ 0 h 357504"/>
              <a:gd name="T8" fmla="*/ 1000125 w 1000125"/>
              <a:gd name="T9" fmla="*/ 357504 h 357504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000125" h="357504">
                <a:moveTo>
                  <a:pt x="1000137" y="357187"/>
                </a:moveTo>
                <a:lnTo>
                  <a:pt x="0" y="0"/>
                </a:lnTo>
              </a:path>
            </a:pathLst>
          </a:custGeom>
          <a:noFill/>
          <a:ln w="38100">
            <a:solidFill>
              <a:srgbClr val="00AF50"/>
            </a:solidFill>
            <a:prstDash val="lgDash"/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5369" name="object 10"/>
          <p:cNvSpPr>
            <a:spLocks noChangeArrowheads="1"/>
          </p:cNvSpPr>
          <p:nvPr/>
        </p:nvSpPr>
        <p:spPr bwMode="auto">
          <a:xfrm>
            <a:off x="4740275" y="3189288"/>
            <a:ext cx="452438" cy="450850"/>
          </a:xfrm>
          <a:prstGeom prst="rect">
            <a:avLst/>
          </a:prstGeom>
          <a:blipFill dpi="0" rotWithShape="1">
            <a:blip r:embed="rId6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5370" name="object 11"/>
          <p:cNvSpPr>
            <a:spLocks noChangeArrowheads="1"/>
          </p:cNvSpPr>
          <p:nvPr/>
        </p:nvSpPr>
        <p:spPr bwMode="auto">
          <a:xfrm>
            <a:off x="4703763" y="3144838"/>
            <a:ext cx="525462" cy="463550"/>
          </a:xfrm>
          <a:prstGeom prst="rect">
            <a:avLst/>
          </a:prstGeom>
          <a:blipFill dpi="0" rotWithShape="1">
            <a:blip r:embed="rId7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5371" name="object 12"/>
          <p:cNvSpPr>
            <a:spLocks noChangeArrowheads="1"/>
          </p:cNvSpPr>
          <p:nvPr/>
        </p:nvSpPr>
        <p:spPr bwMode="auto">
          <a:xfrm>
            <a:off x="4786313" y="3214688"/>
            <a:ext cx="357187" cy="357187"/>
          </a:xfrm>
          <a:prstGeom prst="rect">
            <a:avLst/>
          </a:prstGeom>
          <a:blipFill dpi="0" rotWithShape="1">
            <a:blip r:embed="rId8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5372" name="object 13"/>
          <p:cNvSpPr>
            <a:spLocks/>
          </p:cNvSpPr>
          <p:nvPr/>
        </p:nvSpPr>
        <p:spPr bwMode="auto">
          <a:xfrm>
            <a:off x="4786313" y="3214688"/>
            <a:ext cx="357187" cy="357187"/>
          </a:xfrm>
          <a:custGeom>
            <a:avLst/>
            <a:gdLst>
              <a:gd name="T0" fmla="*/ 0 w 357504"/>
              <a:gd name="T1" fmla="*/ 178442 h 357504"/>
              <a:gd name="T2" fmla="*/ 6373 w 357504"/>
              <a:gd name="T3" fmla="*/ 131004 h 357504"/>
              <a:gd name="T4" fmla="*/ 24361 w 357504"/>
              <a:gd name="T5" fmla="*/ 88377 h 357504"/>
              <a:gd name="T6" fmla="*/ 52263 w 357504"/>
              <a:gd name="T7" fmla="*/ 52263 h 357504"/>
              <a:gd name="T8" fmla="*/ 88377 w 357504"/>
              <a:gd name="T9" fmla="*/ 24361 h 357504"/>
              <a:gd name="T10" fmla="*/ 131004 w 357504"/>
              <a:gd name="T11" fmla="*/ 6373 h 357504"/>
              <a:gd name="T12" fmla="*/ 178442 w 357504"/>
              <a:gd name="T13" fmla="*/ 0 h 357504"/>
              <a:gd name="T14" fmla="*/ 225874 w 357504"/>
              <a:gd name="T15" fmla="*/ 6373 h 357504"/>
              <a:gd name="T16" fmla="*/ 268497 w 357504"/>
              <a:gd name="T17" fmla="*/ 24361 h 357504"/>
              <a:gd name="T18" fmla="*/ 304609 w 357504"/>
              <a:gd name="T19" fmla="*/ 52263 h 357504"/>
              <a:gd name="T20" fmla="*/ 332509 w 357504"/>
              <a:gd name="T21" fmla="*/ 88377 h 357504"/>
              <a:gd name="T22" fmla="*/ 350496 w 357504"/>
              <a:gd name="T23" fmla="*/ 131004 h 357504"/>
              <a:gd name="T24" fmla="*/ 356870 w 357504"/>
              <a:gd name="T25" fmla="*/ 178442 h 357504"/>
              <a:gd name="T26" fmla="*/ 350496 w 357504"/>
              <a:gd name="T27" fmla="*/ 225880 h 357504"/>
              <a:gd name="T28" fmla="*/ 332509 w 357504"/>
              <a:gd name="T29" fmla="*/ 268506 h 357504"/>
              <a:gd name="T30" fmla="*/ 304609 w 357504"/>
              <a:gd name="T31" fmla="*/ 304620 h 357504"/>
              <a:gd name="T32" fmla="*/ 268497 w 357504"/>
              <a:gd name="T33" fmla="*/ 332521 h 357504"/>
              <a:gd name="T34" fmla="*/ 225874 w 357504"/>
              <a:gd name="T35" fmla="*/ 350509 h 357504"/>
              <a:gd name="T36" fmla="*/ 178442 w 357504"/>
              <a:gd name="T37" fmla="*/ 356883 h 357504"/>
              <a:gd name="T38" fmla="*/ 131004 w 357504"/>
              <a:gd name="T39" fmla="*/ 350509 h 357504"/>
              <a:gd name="T40" fmla="*/ 88377 w 357504"/>
              <a:gd name="T41" fmla="*/ 332521 h 357504"/>
              <a:gd name="T42" fmla="*/ 52263 w 357504"/>
              <a:gd name="T43" fmla="*/ 304620 h 357504"/>
              <a:gd name="T44" fmla="*/ 24361 w 357504"/>
              <a:gd name="T45" fmla="*/ 268506 h 357504"/>
              <a:gd name="T46" fmla="*/ 6373 w 357504"/>
              <a:gd name="T47" fmla="*/ 225880 h 357504"/>
              <a:gd name="T48" fmla="*/ 0 w 357504"/>
              <a:gd name="T49" fmla="*/ 178442 h 357504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357504"/>
              <a:gd name="T76" fmla="*/ 0 h 357504"/>
              <a:gd name="T77" fmla="*/ 357504 w 357504"/>
              <a:gd name="T78" fmla="*/ 357504 h 357504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357504" h="357504">
                <a:moveTo>
                  <a:pt x="0" y="178600"/>
                </a:moveTo>
                <a:lnTo>
                  <a:pt x="6379" y="131120"/>
                </a:lnTo>
                <a:lnTo>
                  <a:pt x="24383" y="88455"/>
                </a:lnTo>
                <a:lnTo>
                  <a:pt x="52309" y="52309"/>
                </a:lnTo>
                <a:lnTo>
                  <a:pt x="88455" y="24383"/>
                </a:lnTo>
                <a:lnTo>
                  <a:pt x="131120" y="6379"/>
                </a:lnTo>
                <a:lnTo>
                  <a:pt x="178600" y="0"/>
                </a:lnTo>
                <a:lnTo>
                  <a:pt x="226074" y="6379"/>
                </a:lnTo>
                <a:lnTo>
                  <a:pt x="268735" y="24383"/>
                </a:lnTo>
                <a:lnTo>
                  <a:pt x="304879" y="52309"/>
                </a:lnTo>
                <a:lnTo>
                  <a:pt x="332804" y="88455"/>
                </a:lnTo>
                <a:lnTo>
                  <a:pt x="350807" y="131120"/>
                </a:lnTo>
                <a:lnTo>
                  <a:pt x="357187" y="178600"/>
                </a:lnTo>
                <a:lnTo>
                  <a:pt x="350807" y="226080"/>
                </a:lnTo>
                <a:lnTo>
                  <a:pt x="332804" y="268744"/>
                </a:lnTo>
                <a:lnTo>
                  <a:pt x="304879" y="304890"/>
                </a:lnTo>
                <a:lnTo>
                  <a:pt x="268735" y="332816"/>
                </a:lnTo>
                <a:lnTo>
                  <a:pt x="226074" y="350820"/>
                </a:lnTo>
                <a:lnTo>
                  <a:pt x="178600" y="357200"/>
                </a:lnTo>
                <a:lnTo>
                  <a:pt x="131120" y="350820"/>
                </a:lnTo>
                <a:lnTo>
                  <a:pt x="88455" y="332816"/>
                </a:lnTo>
                <a:lnTo>
                  <a:pt x="52309" y="304890"/>
                </a:lnTo>
                <a:lnTo>
                  <a:pt x="24383" y="268744"/>
                </a:lnTo>
                <a:lnTo>
                  <a:pt x="6379" y="226080"/>
                </a:lnTo>
                <a:lnTo>
                  <a:pt x="0" y="178600"/>
                </a:lnTo>
                <a:close/>
              </a:path>
            </a:pathLst>
          </a:custGeom>
          <a:noFill/>
          <a:ln w="12700">
            <a:solidFill>
              <a:srgbClr val="97B853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4" name="object 14"/>
          <p:cNvSpPr txBox="1"/>
          <p:nvPr/>
        </p:nvSpPr>
        <p:spPr>
          <a:xfrm>
            <a:off x="4883150" y="3225800"/>
            <a:ext cx="165100" cy="331788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2000" i="1" spc="-5" dirty="0">
                <a:latin typeface="Consolas"/>
                <a:cs typeface="Consolas"/>
              </a:rPr>
              <a:t>j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15374" name="object 15"/>
          <p:cNvSpPr>
            <a:spLocks noChangeArrowheads="1"/>
          </p:cNvSpPr>
          <p:nvPr/>
        </p:nvSpPr>
        <p:spPr bwMode="auto">
          <a:xfrm>
            <a:off x="3740150" y="2832100"/>
            <a:ext cx="452438" cy="450850"/>
          </a:xfrm>
          <a:prstGeom prst="rect">
            <a:avLst/>
          </a:prstGeom>
          <a:blipFill dpi="0" rotWithShape="1">
            <a:blip r:embed="rId9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5375" name="object 16"/>
          <p:cNvSpPr>
            <a:spLocks noChangeArrowheads="1"/>
          </p:cNvSpPr>
          <p:nvPr/>
        </p:nvSpPr>
        <p:spPr bwMode="auto">
          <a:xfrm>
            <a:off x="3702050" y="2787650"/>
            <a:ext cx="527050" cy="463550"/>
          </a:xfrm>
          <a:prstGeom prst="rect">
            <a:avLst/>
          </a:prstGeom>
          <a:blipFill dpi="0" rotWithShape="1">
            <a:blip r:embed="rId10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5376" name="object 17"/>
          <p:cNvSpPr>
            <a:spLocks noChangeArrowheads="1"/>
          </p:cNvSpPr>
          <p:nvPr/>
        </p:nvSpPr>
        <p:spPr bwMode="auto">
          <a:xfrm>
            <a:off x="3786188" y="2857500"/>
            <a:ext cx="357187" cy="357188"/>
          </a:xfrm>
          <a:prstGeom prst="rect">
            <a:avLst/>
          </a:prstGeom>
          <a:blipFill dpi="0" rotWithShape="1">
            <a:blip r:embed="rId11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5377" name="object 18"/>
          <p:cNvSpPr>
            <a:spLocks/>
          </p:cNvSpPr>
          <p:nvPr/>
        </p:nvSpPr>
        <p:spPr bwMode="auto">
          <a:xfrm>
            <a:off x="3786188" y="2857500"/>
            <a:ext cx="357187" cy="357188"/>
          </a:xfrm>
          <a:custGeom>
            <a:avLst/>
            <a:gdLst>
              <a:gd name="T0" fmla="*/ 0 w 357504"/>
              <a:gd name="T1" fmla="*/ 178442 h 357505"/>
              <a:gd name="T2" fmla="*/ 6373 w 357504"/>
              <a:gd name="T3" fmla="*/ 131004 h 357505"/>
              <a:gd name="T4" fmla="*/ 24361 w 357504"/>
              <a:gd name="T5" fmla="*/ 88377 h 357505"/>
              <a:gd name="T6" fmla="*/ 52263 w 357504"/>
              <a:gd name="T7" fmla="*/ 52263 h 357505"/>
              <a:gd name="T8" fmla="*/ 88377 w 357504"/>
              <a:gd name="T9" fmla="*/ 24361 h 357505"/>
              <a:gd name="T10" fmla="*/ 131004 w 357504"/>
              <a:gd name="T11" fmla="*/ 6373 h 357505"/>
              <a:gd name="T12" fmla="*/ 178442 w 357504"/>
              <a:gd name="T13" fmla="*/ 0 h 357505"/>
              <a:gd name="T14" fmla="*/ 225874 w 357504"/>
              <a:gd name="T15" fmla="*/ 6373 h 357505"/>
              <a:gd name="T16" fmla="*/ 268497 w 357504"/>
              <a:gd name="T17" fmla="*/ 24361 h 357505"/>
              <a:gd name="T18" fmla="*/ 304609 w 357504"/>
              <a:gd name="T19" fmla="*/ 52263 h 357505"/>
              <a:gd name="T20" fmla="*/ 332509 w 357504"/>
              <a:gd name="T21" fmla="*/ 88377 h 357505"/>
              <a:gd name="T22" fmla="*/ 350496 w 357504"/>
              <a:gd name="T23" fmla="*/ 131004 h 357505"/>
              <a:gd name="T24" fmla="*/ 356870 w 357504"/>
              <a:gd name="T25" fmla="*/ 178442 h 357505"/>
              <a:gd name="T26" fmla="*/ 350496 w 357504"/>
              <a:gd name="T27" fmla="*/ 225880 h 357505"/>
              <a:gd name="T28" fmla="*/ 332509 w 357504"/>
              <a:gd name="T29" fmla="*/ 268506 h 357505"/>
              <a:gd name="T30" fmla="*/ 304609 w 357504"/>
              <a:gd name="T31" fmla="*/ 304620 h 357505"/>
              <a:gd name="T32" fmla="*/ 268497 w 357504"/>
              <a:gd name="T33" fmla="*/ 332521 h 357505"/>
              <a:gd name="T34" fmla="*/ 225874 w 357504"/>
              <a:gd name="T35" fmla="*/ 350509 h 357505"/>
              <a:gd name="T36" fmla="*/ 178442 w 357504"/>
              <a:gd name="T37" fmla="*/ 356883 h 357505"/>
              <a:gd name="T38" fmla="*/ 131004 w 357504"/>
              <a:gd name="T39" fmla="*/ 350509 h 357505"/>
              <a:gd name="T40" fmla="*/ 88377 w 357504"/>
              <a:gd name="T41" fmla="*/ 332521 h 357505"/>
              <a:gd name="T42" fmla="*/ 52263 w 357504"/>
              <a:gd name="T43" fmla="*/ 304620 h 357505"/>
              <a:gd name="T44" fmla="*/ 24361 w 357504"/>
              <a:gd name="T45" fmla="*/ 268506 h 357505"/>
              <a:gd name="T46" fmla="*/ 6373 w 357504"/>
              <a:gd name="T47" fmla="*/ 225880 h 357505"/>
              <a:gd name="T48" fmla="*/ 0 w 357504"/>
              <a:gd name="T49" fmla="*/ 178442 h 357505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357504"/>
              <a:gd name="T76" fmla="*/ 0 h 357505"/>
              <a:gd name="T77" fmla="*/ 357504 w 357504"/>
              <a:gd name="T78" fmla="*/ 357505 h 357505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357504" h="357505">
                <a:moveTo>
                  <a:pt x="0" y="178600"/>
                </a:moveTo>
                <a:lnTo>
                  <a:pt x="6379" y="131120"/>
                </a:lnTo>
                <a:lnTo>
                  <a:pt x="24383" y="88455"/>
                </a:lnTo>
                <a:lnTo>
                  <a:pt x="52309" y="52309"/>
                </a:lnTo>
                <a:lnTo>
                  <a:pt x="88455" y="24383"/>
                </a:lnTo>
                <a:lnTo>
                  <a:pt x="131120" y="6379"/>
                </a:lnTo>
                <a:lnTo>
                  <a:pt x="178600" y="0"/>
                </a:lnTo>
                <a:lnTo>
                  <a:pt x="226074" y="6379"/>
                </a:lnTo>
                <a:lnTo>
                  <a:pt x="268735" y="24383"/>
                </a:lnTo>
                <a:lnTo>
                  <a:pt x="304879" y="52309"/>
                </a:lnTo>
                <a:lnTo>
                  <a:pt x="332804" y="88455"/>
                </a:lnTo>
                <a:lnTo>
                  <a:pt x="350807" y="131120"/>
                </a:lnTo>
                <a:lnTo>
                  <a:pt x="357187" y="178600"/>
                </a:lnTo>
                <a:lnTo>
                  <a:pt x="350807" y="226080"/>
                </a:lnTo>
                <a:lnTo>
                  <a:pt x="332804" y="268744"/>
                </a:lnTo>
                <a:lnTo>
                  <a:pt x="304879" y="304890"/>
                </a:lnTo>
                <a:lnTo>
                  <a:pt x="268735" y="332816"/>
                </a:lnTo>
                <a:lnTo>
                  <a:pt x="226074" y="350820"/>
                </a:lnTo>
                <a:lnTo>
                  <a:pt x="178600" y="357200"/>
                </a:lnTo>
                <a:lnTo>
                  <a:pt x="131120" y="350820"/>
                </a:lnTo>
                <a:lnTo>
                  <a:pt x="88455" y="332816"/>
                </a:lnTo>
                <a:lnTo>
                  <a:pt x="52309" y="304890"/>
                </a:lnTo>
                <a:lnTo>
                  <a:pt x="24383" y="268744"/>
                </a:lnTo>
                <a:lnTo>
                  <a:pt x="6379" y="226080"/>
                </a:lnTo>
                <a:lnTo>
                  <a:pt x="0" y="178600"/>
                </a:lnTo>
                <a:close/>
              </a:path>
            </a:pathLst>
          </a:custGeom>
          <a:noFill/>
          <a:ln w="12700">
            <a:solidFill>
              <a:srgbClr val="97B853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9" name="object 19"/>
          <p:cNvSpPr txBox="1"/>
          <p:nvPr/>
        </p:nvSpPr>
        <p:spPr>
          <a:xfrm>
            <a:off x="3881438" y="2868613"/>
            <a:ext cx="165100" cy="331787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2000" i="1" spc="-5" dirty="0">
                <a:latin typeface="Consolas"/>
                <a:cs typeface="Consolas"/>
              </a:rPr>
              <a:t>i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15379" name="object 20"/>
          <p:cNvSpPr>
            <a:spLocks noChangeArrowheads="1"/>
          </p:cNvSpPr>
          <p:nvPr/>
        </p:nvSpPr>
        <p:spPr bwMode="auto">
          <a:xfrm>
            <a:off x="3668713" y="3689350"/>
            <a:ext cx="452437" cy="450850"/>
          </a:xfrm>
          <a:prstGeom prst="rect">
            <a:avLst/>
          </a:prstGeom>
          <a:blipFill dpi="0" rotWithShape="1">
            <a:blip r:embed="rId12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5380" name="object 21"/>
          <p:cNvSpPr>
            <a:spLocks noChangeArrowheads="1"/>
          </p:cNvSpPr>
          <p:nvPr/>
        </p:nvSpPr>
        <p:spPr bwMode="auto">
          <a:xfrm>
            <a:off x="3714750" y="3714750"/>
            <a:ext cx="357188" cy="357188"/>
          </a:xfrm>
          <a:prstGeom prst="rect">
            <a:avLst/>
          </a:prstGeom>
          <a:blipFill dpi="0" rotWithShape="1">
            <a:blip r:embed="rId8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5381" name="object 22"/>
          <p:cNvSpPr>
            <a:spLocks/>
          </p:cNvSpPr>
          <p:nvPr/>
        </p:nvSpPr>
        <p:spPr bwMode="auto">
          <a:xfrm>
            <a:off x="3714750" y="3714750"/>
            <a:ext cx="357188" cy="357188"/>
          </a:xfrm>
          <a:custGeom>
            <a:avLst/>
            <a:gdLst>
              <a:gd name="T0" fmla="*/ 0 w 357504"/>
              <a:gd name="T1" fmla="*/ 178442 h 357504"/>
              <a:gd name="T2" fmla="*/ 6373 w 357504"/>
              <a:gd name="T3" fmla="*/ 131004 h 357504"/>
              <a:gd name="T4" fmla="*/ 24361 w 357504"/>
              <a:gd name="T5" fmla="*/ 88377 h 357504"/>
              <a:gd name="T6" fmla="*/ 52263 w 357504"/>
              <a:gd name="T7" fmla="*/ 52263 h 357504"/>
              <a:gd name="T8" fmla="*/ 88377 w 357504"/>
              <a:gd name="T9" fmla="*/ 24361 h 357504"/>
              <a:gd name="T10" fmla="*/ 131004 w 357504"/>
              <a:gd name="T11" fmla="*/ 6373 h 357504"/>
              <a:gd name="T12" fmla="*/ 178442 w 357504"/>
              <a:gd name="T13" fmla="*/ 0 h 357504"/>
              <a:gd name="T14" fmla="*/ 225874 w 357504"/>
              <a:gd name="T15" fmla="*/ 6373 h 357504"/>
              <a:gd name="T16" fmla="*/ 268497 w 357504"/>
              <a:gd name="T17" fmla="*/ 24361 h 357504"/>
              <a:gd name="T18" fmla="*/ 304610 w 357504"/>
              <a:gd name="T19" fmla="*/ 52263 h 357504"/>
              <a:gd name="T20" fmla="*/ 332510 w 357504"/>
              <a:gd name="T21" fmla="*/ 88377 h 357504"/>
              <a:gd name="T22" fmla="*/ 350497 w 357504"/>
              <a:gd name="T23" fmla="*/ 131004 h 357504"/>
              <a:gd name="T24" fmla="*/ 356871 w 357504"/>
              <a:gd name="T25" fmla="*/ 178442 h 357504"/>
              <a:gd name="T26" fmla="*/ 350497 w 357504"/>
              <a:gd name="T27" fmla="*/ 225880 h 357504"/>
              <a:gd name="T28" fmla="*/ 332510 w 357504"/>
              <a:gd name="T29" fmla="*/ 268506 h 357504"/>
              <a:gd name="T30" fmla="*/ 304610 w 357504"/>
              <a:gd name="T31" fmla="*/ 304621 h 357504"/>
              <a:gd name="T32" fmla="*/ 268497 w 357504"/>
              <a:gd name="T33" fmla="*/ 332522 h 357504"/>
              <a:gd name="T34" fmla="*/ 225874 w 357504"/>
              <a:gd name="T35" fmla="*/ 350510 h 357504"/>
              <a:gd name="T36" fmla="*/ 178442 w 357504"/>
              <a:gd name="T37" fmla="*/ 356884 h 357504"/>
              <a:gd name="T38" fmla="*/ 131004 w 357504"/>
              <a:gd name="T39" fmla="*/ 350510 h 357504"/>
              <a:gd name="T40" fmla="*/ 88377 w 357504"/>
              <a:gd name="T41" fmla="*/ 332522 h 357504"/>
              <a:gd name="T42" fmla="*/ 52263 w 357504"/>
              <a:gd name="T43" fmla="*/ 304621 h 357504"/>
              <a:gd name="T44" fmla="*/ 24361 w 357504"/>
              <a:gd name="T45" fmla="*/ 268506 h 357504"/>
              <a:gd name="T46" fmla="*/ 6373 w 357504"/>
              <a:gd name="T47" fmla="*/ 225880 h 357504"/>
              <a:gd name="T48" fmla="*/ 0 w 357504"/>
              <a:gd name="T49" fmla="*/ 178442 h 357504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357504"/>
              <a:gd name="T76" fmla="*/ 0 h 357504"/>
              <a:gd name="T77" fmla="*/ 357504 w 357504"/>
              <a:gd name="T78" fmla="*/ 357504 h 357504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357504" h="357504">
                <a:moveTo>
                  <a:pt x="0" y="178600"/>
                </a:moveTo>
                <a:lnTo>
                  <a:pt x="6379" y="131120"/>
                </a:lnTo>
                <a:lnTo>
                  <a:pt x="24383" y="88455"/>
                </a:lnTo>
                <a:lnTo>
                  <a:pt x="52309" y="52309"/>
                </a:lnTo>
                <a:lnTo>
                  <a:pt x="88455" y="24383"/>
                </a:lnTo>
                <a:lnTo>
                  <a:pt x="131120" y="6379"/>
                </a:lnTo>
                <a:lnTo>
                  <a:pt x="178600" y="0"/>
                </a:lnTo>
                <a:lnTo>
                  <a:pt x="226074" y="6379"/>
                </a:lnTo>
                <a:lnTo>
                  <a:pt x="268735" y="24383"/>
                </a:lnTo>
                <a:lnTo>
                  <a:pt x="304879" y="52309"/>
                </a:lnTo>
                <a:lnTo>
                  <a:pt x="332804" y="88455"/>
                </a:lnTo>
                <a:lnTo>
                  <a:pt x="350807" y="131120"/>
                </a:lnTo>
                <a:lnTo>
                  <a:pt x="357187" y="178600"/>
                </a:lnTo>
                <a:lnTo>
                  <a:pt x="350807" y="226080"/>
                </a:lnTo>
                <a:lnTo>
                  <a:pt x="332804" y="268744"/>
                </a:lnTo>
                <a:lnTo>
                  <a:pt x="304879" y="304890"/>
                </a:lnTo>
                <a:lnTo>
                  <a:pt x="268735" y="332816"/>
                </a:lnTo>
                <a:lnTo>
                  <a:pt x="226074" y="350820"/>
                </a:lnTo>
                <a:lnTo>
                  <a:pt x="178600" y="357200"/>
                </a:lnTo>
                <a:lnTo>
                  <a:pt x="131120" y="350820"/>
                </a:lnTo>
                <a:lnTo>
                  <a:pt x="88455" y="332816"/>
                </a:lnTo>
                <a:lnTo>
                  <a:pt x="52309" y="304890"/>
                </a:lnTo>
                <a:lnTo>
                  <a:pt x="24383" y="268744"/>
                </a:lnTo>
                <a:lnTo>
                  <a:pt x="6379" y="226080"/>
                </a:lnTo>
                <a:lnTo>
                  <a:pt x="0" y="178600"/>
                </a:lnTo>
                <a:close/>
              </a:path>
            </a:pathLst>
          </a:custGeom>
          <a:noFill/>
          <a:ln w="12700">
            <a:solidFill>
              <a:srgbClr val="97B853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5382" name="object 23"/>
          <p:cNvSpPr>
            <a:spLocks noChangeArrowheads="1"/>
          </p:cNvSpPr>
          <p:nvPr/>
        </p:nvSpPr>
        <p:spPr bwMode="auto">
          <a:xfrm>
            <a:off x="5954713" y="3189288"/>
            <a:ext cx="452437" cy="450850"/>
          </a:xfrm>
          <a:prstGeom prst="rect">
            <a:avLst/>
          </a:prstGeom>
          <a:blipFill dpi="0" rotWithShape="1">
            <a:blip r:embed="rId13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5383" name="object 24"/>
          <p:cNvSpPr>
            <a:spLocks noChangeArrowheads="1"/>
          </p:cNvSpPr>
          <p:nvPr/>
        </p:nvSpPr>
        <p:spPr bwMode="auto">
          <a:xfrm>
            <a:off x="6000750" y="3214688"/>
            <a:ext cx="357188" cy="357187"/>
          </a:xfrm>
          <a:prstGeom prst="rect">
            <a:avLst/>
          </a:prstGeom>
          <a:blipFill dpi="0" rotWithShape="1">
            <a:blip r:embed="rId8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5384" name="object 25"/>
          <p:cNvSpPr>
            <a:spLocks/>
          </p:cNvSpPr>
          <p:nvPr/>
        </p:nvSpPr>
        <p:spPr bwMode="auto">
          <a:xfrm>
            <a:off x="6000750" y="3214688"/>
            <a:ext cx="357188" cy="357187"/>
          </a:xfrm>
          <a:custGeom>
            <a:avLst/>
            <a:gdLst>
              <a:gd name="T0" fmla="*/ 0 w 357504"/>
              <a:gd name="T1" fmla="*/ 178442 h 357504"/>
              <a:gd name="T2" fmla="*/ 6373 w 357504"/>
              <a:gd name="T3" fmla="*/ 131004 h 357504"/>
              <a:gd name="T4" fmla="*/ 24361 w 357504"/>
              <a:gd name="T5" fmla="*/ 88377 h 357504"/>
              <a:gd name="T6" fmla="*/ 52263 w 357504"/>
              <a:gd name="T7" fmla="*/ 52263 h 357504"/>
              <a:gd name="T8" fmla="*/ 88377 w 357504"/>
              <a:gd name="T9" fmla="*/ 24361 h 357504"/>
              <a:gd name="T10" fmla="*/ 131004 w 357504"/>
              <a:gd name="T11" fmla="*/ 6373 h 357504"/>
              <a:gd name="T12" fmla="*/ 178442 w 357504"/>
              <a:gd name="T13" fmla="*/ 0 h 357504"/>
              <a:gd name="T14" fmla="*/ 225874 w 357504"/>
              <a:gd name="T15" fmla="*/ 6373 h 357504"/>
              <a:gd name="T16" fmla="*/ 268497 w 357504"/>
              <a:gd name="T17" fmla="*/ 24361 h 357504"/>
              <a:gd name="T18" fmla="*/ 304610 w 357504"/>
              <a:gd name="T19" fmla="*/ 52263 h 357504"/>
              <a:gd name="T20" fmla="*/ 332510 w 357504"/>
              <a:gd name="T21" fmla="*/ 88377 h 357504"/>
              <a:gd name="T22" fmla="*/ 350497 w 357504"/>
              <a:gd name="T23" fmla="*/ 131004 h 357504"/>
              <a:gd name="T24" fmla="*/ 356871 w 357504"/>
              <a:gd name="T25" fmla="*/ 178442 h 357504"/>
              <a:gd name="T26" fmla="*/ 350497 w 357504"/>
              <a:gd name="T27" fmla="*/ 225880 h 357504"/>
              <a:gd name="T28" fmla="*/ 332510 w 357504"/>
              <a:gd name="T29" fmla="*/ 268506 h 357504"/>
              <a:gd name="T30" fmla="*/ 304610 w 357504"/>
              <a:gd name="T31" fmla="*/ 304620 h 357504"/>
              <a:gd name="T32" fmla="*/ 268497 w 357504"/>
              <a:gd name="T33" fmla="*/ 332521 h 357504"/>
              <a:gd name="T34" fmla="*/ 225874 w 357504"/>
              <a:gd name="T35" fmla="*/ 350509 h 357504"/>
              <a:gd name="T36" fmla="*/ 178442 w 357504"/>
              <a:gd name="T37" fmla="*/ 356883 h 357504"/>
              <a:gd name="T38" fmla="*/ 131004 w 357504"/>
              <a:gd name="T39" fmla="*/ 350509 h 357504"/>
              <a:gd name="T40" fmla="*/ 88377 w 357504"/>
              <a:gd name="T41" fmla="*/ 332521 h 357504"/>
              <a:gd name="T42" fmla="*/ 52263 w 357504"/>
              <a:gd name="T43" fmla="*/ 304620 h 357504"/>
              <a:gd name="T44" fmla="*/ 24361 w 357504"/>
              <a:gd name="T45" fmla="*/ 268506 h 357504"/>
              <a:gd name="T46" fmla="*/ 6373 w 357504"/>
              <a:gd name="T47" fmla="*/ 225880 h 357504"/>
              <a:gd name="T48" fmla="*/ 0 w 357504"/>
              <a:gd name="T49" fmla="*/ 178442 h 357504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357504"/>
              <a:gd name="T76" fmla="*/ 0 h 357504"/>
              <a:gd name="T77" fmla="*/ 357504 w 357504"/>
              <a:gd name="T78" fmla="*/ 357504 h 357504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357504" h="357504">
                <a:moveTo>
                  <a:pt x="0" y="178600"/>
                </a:moveTo>
                <a:lnTo>
                  <a:pt x="6379" y="131120"/>
                </a:lnTo>
                <a:lnTo>
                  <a:pt x="24383" y="88455"/>
                </a:lnTo>
                <a:lnTo>
                  <a:pt x="52309" y="52309"/>
                </a:lnTo>
                <a:lnTo>
                  <a:pt x="88455" y="24383"/>
                </a:lnTo>
                <a:lnTo>
                  <a:pt x="131120" y="6379"/>
                </a:lnTo>
                <a:lnTo>
                  <a:pt x="178600" y="0"/>
                </a:lnTo>
                <a:lnTo>
                  <a:pt x="226074" y="6379"/>
                </a:lnTo>
                <a:lnTo>
                  <a:pt x="268735" y="24383"/>
                </a:lnTo>
                <a:lnTo>
                  <a:pt x="304879" y="52309"/>
                </a:lnTo>
                <a:lnTo>
                  <a:pt x="332804" y="88455"/>
                </a:lnTo>
                <a:lnTo>
                  <a:pt x="350807" y="131120"/>
                </a:lnTo>
                <a:lnTo>
                  <a:pt x="357187" y="178600"/>
                </a:lnTo>
                <a:lnTo>
                  <a:pt x="350807" y="226080"/>
                </a:lnTo>
                <a:lnTo>
                  <a:pt x="332804" y="268744"/>
                </a:lnTo>
                <a:lnTo>
                  <a:pt x="304879" y="304890"/>
                </a:lnTo>
                <a:lnTo>
                  <a:pt x="268735" y="332816"/>
                </a:lnTo>
                <a:lnTo>
                  <a:pt x="226074" y="350820"/>
                </a:lnTo>
                <a:lnTo>
                  <a:pt x="178600" y="357200"/>
                </a:lnTo>
                <a:lnTo>
                  <a:pt x="131120" y="350820"/>
                </a:lnTo>
                <a:lnTo>
                  <a:pt x="88455" y="332816"/>
                </a:lnTo>
                <a:lnTo>
                  <a:pt x="52309" y="304890"/>
                </a:lnTo>
                <a:lnTo>
                  <a:pt x="24383" y="268744"/>
                </a:lnTo>
                <a:lnTo>
                  <a:pt x="6379" y="226080"/>
                </a:lnTo>
                <a:lnTo>
                  <a:pt x="0" y="178600"/>
                </a:lnTo>
                <a:close/>
              </a:path>
            </a:pathLst>
          </a:custGeom>
          <a:noFill/>
          <a:ln w="12700">
            <a:solidFill>
              <a:srgbClr val="97B853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5385" name="object 26"/>
          <p:cNvSpPr>
            <a:spLocks noChangeArrowheads="1"/>
          </p:cNvSpPr>
          <p:nvPr/>
        </p:nvSpPr>
        <p:spPr bwMode="auto">
          <a:xfrm>
            <a:off x="5311775" y="3830638"/>
            <a:ext cx="452438" cy="454025"/>
          </a:xfrm>
          <a:prstGeom prst="rect">
            <a:avLst/>
          </a:prstGeom>
          <a:blipFill dpi="0" rotWithShape="1">
            <a:blip r:embed="rId14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5386" name="object 27"/>
          <p:cNvSpPr>
            <a:spLocks noChangeArrowheads="1"/>
          </p:cNvSpPr>
          <p:nvPr/>
        </p:nvSpPr>
        <p:spPr bwMode="auto">
          <a:xfrm>
            <a:off x="5357813" y="3857625"/>
            <a:ext cx="357187" cy="357188"/>
          </a:xfrm>
          <a:prstGeom prst="rect">
            <a:avLst/>
          </a:prstGeom>
          <a:blipFill dpi="0" rotWithShape="1">
            <a:blip r:embed="rId15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5387" name="object 28"/>
          <p:cNvSpPr>
            <a:spLocks/>
          </p:cNvSpPr>
          <p:nvPr/>
        </p:nvSpPr>
        <p:spPr bwMode="auto">
          <a:xfrm>
            <a:off x="5357813" y="3857625"/>
            <a:ext cx="357187" cy="357188"/>
          </a:xfrm>
          <a:custGeom>
            <a:avLst/>
            <a:gdLst>
              <a:gd name="T0" fmla="*/ 0 w 357504"/>
              <a:gd name="T1" fmla="*/ 178442 h 357504"/>
              <a:gd name="T2" fmla="*/ 6373 w 357504"/>
              <a:gd name="T3" fmla="*/ 131004 h 357504"/>
              <a:gd name="T4" fmla="*/ 24361 w 357504"/>
              <a:gd name="T5" fmla="*/ 88377 h 357504"/>
              <a:gd name="T6" fmla="*/ 52263 w 357504"/>
              <a:gd name="T7" fmla="*/ 52263 h 357504"/>
              <a:gd name="T8" fmla="*/ 88377 w 357504"/>
              <a:gd name="T9" fmla="*/ 24361 h 357504"/>
              <a:gd name="T10" fmla="*/ 131004 w 357504"/>
              <a:gd name="T11" fmla="*/ 6373 h 357504"/>
              <a:gd name="T12" fmla="*/ 178442 w 357504"/>
              <a:gd name="T13" fmla="*/ 0 h 357504"/>
              <a:gd name="T14" fmla="*/ 225874 w 357504"/>
              <a:gd name="T15" fmla="*/ 6373 h 357504"/>
              <a:gd name="T16" fmla="*/ 268497 w 357504"/>
              <a:gd name="T17" fmla="*/ 24361 h 357504"/>
              <a:gd name="T18" fmla="*/ 304609 w 357504"/>
              <a:gd name="T19" fmla="*/ 52263 h 357504"/>
              <a:gd name="T20" fmla="*/ 332509 w 357504"/>
              <a:gd name="T21" fmla="*/ 88377 h 357504"/>
              <a:gd name="T22" fmla="*/ 350496 w 357504"/>
              <a:gd name="T23" fmla="*/ 131004 h 357504"/>
              <a:gd name="T24" fmla="*/ 356870 w 357504"/>
              <a:gd name="T25" fmla="*/ 178442 h 357504"/>
              <a:gd name="T26" fmla="*/ 350496 w 357504"/>
              <a:gd name="T27" fmla="*/ 225880 h 357504"/>
              <a:gd name="T28" fmla="*/ 332509 w 357504"/>
              <a:gd name="T29" fmla="*/ 268506 h 357504"/>
              <a:gd name="T30" fmla="*/ 304609 w 357504"/>
              <a:gd name="T31" fmla="*/ 304621 h 357504"/>
              <a:gd name="T32" fmla="*/ 268497 w 357504"/>
              <a:gd name="T33" fmla="*/ 332522 h 357504"/>
              <a:gd name="T34" fmla="*/ 225874 w 357504"/>
              <a:gd name="T35" fmla="*/ 350510 h 357504"/>
              <a:gd name="T36" fmla="*/ 178442 w 357504"/>
              <a:gd name="T37" fmla="*/ 356884 h 357504"/>
              <a:gd name="T38" fmla="*/ 131004 w 357504"/>
              <a:gd name="T39" fmla="*/ 350510 h 357504"/>
              <a:gd name="T40" fmla="*/ 88377 w 357504"/>
              <a:gd name="T41" fmla="*/ 332522 h 357504"/>
              <a:gd name="T42" fmla="*/ 52263 w 357504"/>
              <a:gd name="T43" fmla="*/ 304621 h 357504"/>
              <a:gd name="T44" fmla="*/ 24361 w 357504"/>
              <a:gd name="T45" fmla="*/ 268506 h 357504"/>
              <a:gd name="T46" fmla="*/ 6373 w 357504"/>
              <a:gd name="T47" fmla="*/ 225880 h 357504"/>
              <a:gd name="T48" fmla="*/ 0 w 357504"/>
              <a:gd name="T49" fmla="*/ 178442 h 357504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357504"/>
              <a:gd name="T76" fmla="*/ 0 h 357504"/>
              <a:gd name="T77" fmla="*/ 357504 w 357504"/>
              <a:gd name="T78" fmla="*/ 357504 h 357504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357504" h="357504">
                <a:moveTo>
                  <a:pt x="0" y="178600"/>
                </a:moveTo>
                <a:lnTo>
                  <a:pt x="6379" y="131120"/>
                </a:lnTo>
                <a:lnTo>
                  <a:pt x="24383" y="88455"/>
                </a:lnTo>
                <a:lnTo>
                  <a:pt x="52309" y="52309"/>
                </a:lnTo>
                <a:lnTo>
                  <a:pt x="88455" y="24383"/>
                </a:lnTo>
                <a:lnTo>
                  <a:pt x="131120" y="6379"/>
                </a:lnTo>
                <a:lnTo>
                  <a:pt x="178600" y="0"/>
                </a:lnTo>
                <a:lnTo>
                  <a:pt x="226074" y="6379"/>
                </a:lnTo>
                <a:lnTo>
                  <a:pt x="268735" y="24383"/>
                </a:lnTo>
                <a:lnTo>
                  <a:pt x="304879" y="52309"/>
                </a:lnTo>
                <a:lnTo>
                  <a:pt x="332804" y="88455"/>
                </a:lnTo>
                <a:lnTo>
                  <a:pt x="350807" y="131120"/>
                </a:lnTo>
                <a:lnTo>
                  <a:pt x="357187" y="178600"/>
                </a:lnTo>
                <a:lnTo>
                  <a:pt x="350807" y="226080"/>
                </a:lnTo>
                <a:lnTo>
                  <a:pt x="332804" y="268744"/>
                </a:lnTo>
                <a:lnTo>
                  <a:pt x="304879" y="304890"/>
                </a:lnTo>
                <a:lnTo>
                  <a:pt x="268735" y="332816"/>
                </a:lnTo>
                <a:lnTo>
                  <a:pt x="226074" y="350820"/>
                </a:lnTo>
                <a:lnTo>
                  <a:pt x="178600" y="357200"/>
                </a:lnTo>
                <a:lnTo>
                  <a:pt x="131120" y="350820"/>
                </a:lnTo>
                <a:lnTo>
                  <a:pt x="88455" y="332816"/>
                </a:lnTo>
                <a:lnTo>
                  <a:pt x="52309" y="304890"/>
                </a:lnTo>
                <a:lnTo>
                  <a:pt x="24383" y="268744"/>
                </a:lnTo>
                <a:lnTo>
                  <a:pt x="6379" y="226080"/>
                </a:lnTo>
                <a:lnTo>
                  <a:pt x="0" y="178600"/>
                </a:lnTo>
                <a:close/>
              </a:path>
            </a:pathLst>
          </a:custGeom>
          <a:noFill/>
          <a:ln w="12700">
            <a:solidFill>
              <a:srgbClr val="97B853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5388" name="object 29"/>
          <p:cNvSpPr>
            <a:spLocks noChangeArrowheads="1"/>
          </p:cNvSpPr>
          <p:nvPr/>
        </p:nvSpPr>
        <p:spPr bwMode="auto">
          <a:xfrm>
            <a:off x="5383213" y="2617788"/>
            <a:ext cx="452437" cy="450850"/>
          </a:xfrm>
          <a:prstGeom prst="rect">
            <a:avLst/>
          </a:prstGeom>
          <a:blipFill dpi="0" rotWithShape="1">
            <a:blip r:embed="rId16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5389" name="object 30"/>
          <p:cNvSpPr>
            <a:spLocks noChangeArrowheads="1"/>
          </p:cNvSpPr>
          <p:nvPr/>
        </p:nvSpPr>
        <p:spPr bwMode="auto">
          <a:xfrm>
            <a:off x="5429250" y="2643188"/>
            <a:ext cx="357188" cy="357187"/>
          </a:xfrm>
          <a:prstGeom prst="rect">
            <a:avLst/>
          </a:prstGeom>
          <a:blipFill dpi="0" rotWithShape="1">
            <a:blip r:embed="rId8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5390" name="object 31"/>
          <p:cNvSpPr>
            <a:spLocks/>
          </p:cNvSpPr>
          <p:nvPr/>
        </p:nvSpPr>
        <p:spPr bwMode="auto">
          <a:xfrm>
            <a:off x="5429250" y="2643188"/>
            <a:ext cx="357188" cy="357187"/>
          </a:xfrm>
          <a:custGeom>
            <a:avLst/>
            <a:gdLst>
              <a:gd name="T0" fmla="*/ 0 w 357504"/>
              <a:gd name="T1" fmla="*/ 178441 h 357505"/>
              <a:gd name="T2" fmla="*/ 6373 w 357504"/>
              <a:gd name="T3" fmla="*/ 131003 h 357505"/>
              <a:gd name="T4" fmla="*/ 24361 w 357504"/>
              <a:gd name="T5" fmla="*/ 88376 h 357505"/>
              <a:gd name="T6" fmla="*/ 52263 w 357504"/>
              <a:gd name="T7" fmla="*/ 52262 h 357505"/>
              <a:gd name="T8" fmla="*/ 88377 w 357504"/>
              <a:gd name="T9" fmla="*/ 24361 h 357505"/>
              <a:gd name="T10" fmla="*/ 131004 w 357504"/>
              <a:gd name="T11" fmla="*/ 6373 h 357505"/>
              <a:gd name="T12" fmla="*/ 178442 w 357504"/>
              <a:gd name="T13" fmla="*/ 0 h 357505"/>
              <a:gd name="T14" fmla="*/ 225874 w 357504"/>
              <a:gd name="T15" fmla="*/ 6373 h 357505"/>
              <a:gd name="T16" fmla="*/ 268497 w 357504"/>
              <a:gd name="T17" fmla="*/ 24361 h 357505"/>
              <a:gd name="T18" fmla="*/ 304610 w 357504"/>
              <a:gd name="T19" fmla="*/ 52262 h 357505"/>
              <a:gd name="T20" fmla="*/ 332510 w 357504"/>
              <a:gd name="T21" fmla="*/ 88376 h 357505"/>
              <a:gd name="T22" fmla="*/ 350497 w 357504"/>
              <a:gd name="T23" fmla="*/ 131003 h 357505"/>
              <a:gd name="T24" fmla="*/ 356871 w 357504"/>
              <a:gd name="T25" fmla="*/ 178441 h 357505"/>
              <a:gd name="T26" fmla="*/ 350497 w 357504"/>
              <a:gd name="T27" fmla="*/ 225879 h 357505"/>
              <a:gd name="T28" fmla="*/ 332510 w 357504"/>
              <a:gd name="T29" fmla="*/ 268505 h 357505"/>
              <a:gd name="T30" fmla="*/ 304610 w 357504"/>
              <a:gd name="T31" fmla="*/ 304619 h 357505"/>
              <a:gd name="T32" fmla="*/ 268497 w 357504"/>
              <a:gd name="T33" fmla="*/ 332520 h 357505"/>
              <a:gd name="T34" fmla="*/ 225874 w 357504"/>
              <a:gd name="T35" fmla="*/ 350508 h 357505"/>
              <a:gd name="T36" fmla="*/ 178442 w 357504"/>
              <a:gd name="T37" fmla="*/ 356882 h 357505"/>
              <a:gd name="T38" fmla="*/ 131004 w 357504"/>
              <a:gd name="T39" fmla="*/ 350508 h 357505"/>
              <a:gd name="T40" fmla="*/ 88377 w 357504"/>
              <a:gd name="T41" fmla="*/ 332520 h 357505"/>
              <a:gd name="T42" fmla="*/ 52263 w 357504"/>
              <a:gd name="T43" fmla="*/ 304619 h 357505"/>
              <a:gd name="T44" fmla="*/ 24361 w 357504"/>
              <a:gd name="T45" fmla="*/ 268505 h 357505"/>
              <a:gd name="T46" fmla="*/ 6373 w 357504"/>
              <a:gd name="T47" fmla="*/ 225879 h 357505"/>
              <a:gd name="T48" fmla="*/ 0 w 357504"/>
              <a:gd name="T49" fmla="*/ 178441 h 357505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357504"/>
              <a:gd name="T76" fmla="*/ 0 h 357505"/>
              <a:gd name="T77" fmla="*/ 357504 w 357504"/>
              <a:gd name="T78" fmla="*/ 357505 h 357505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357504" h="357505">
                <a:moveTo>
                  <a:pt x="0" y="178600"/>
                </a:moveTo>
                <a:lnTo>
                  <a:pt x="6379" y="131120"/>
                </a:lnTo>
                <a:lnTo>
                  <a:pt x="24383" y="88455"/>
                </a:lnTo>
                <a:lnTo>
                  <a:pt x="52309" y="52309"/>
                </a:lnTo>
                <a:lnTo>
                  <a:pt x="88455" y="24383"/>
                </a:lnTo>
                <a:lnTo>
                  <a:pt x="131120" y="6379"/>
                </a:lnTo>
                <a:lnTo>
                  <a:pt x="178600" y="0"/>
                </a:lnTo>
                <a:lnTo>
                  <a:pt x="226074" y="6379"/>
                </a:lnTo>
                <a:lnTo>
                  <a:pt x="268735" y="24383"/>
                </a:lnTo>
                <a:lnTo>
                  <a:pt x="304879" y="52309"/>
                </a:lnTo>
                <a:lnTo>
                  <a:pt x="332804" y="88455"/>
                </a:lnTo>
                <a:lnTo>
                  <a:pt x="350807" y="131120"/>
                </a:lnTo>
                <a:lnTo>
                  <a:pt x="357187" y="178600"/>
                </a:lnTo>
                <a:lnTo>
                  <a:pt x="350807" y="226080"/>
                </a:lnTo>
                <a:lnTo>
                  <a:pt x="332804" y="268744"/>
                </a:lnTo>
                <a:lnTo>
                  <a:pt x="304879" y="304890"/>
                </a:lnTo>
                <a:lnTo>
                  <a:pt x="268735" y="332816"/>
                </a:lnTo>
                <a:lnTo>
                  <a:pt x="226074" y="350820"/>
                </a:lnTo>
                <a:lnTo>
                  <a:pt x="178600" y="357200"/>
                </a:lnTo>
                <a:lnTo>
                  <a:pt x="131120" y="350820"/>
                </a:lnTo>
                <a:lnTo>
                  <a:pt x="88455" y="332816"/>
                </a:lnTo>
                <a:lnTo>
                  <a:pt x="52309" y="304890"/>
                </a:lnTo>
                <a:lnTo>
                  <a:pt x="24383" y="268744"/>
                </a:lnTo>
                <a:lnTo>
                  <a:pt x="6379" y="226080"/>
                </a:lnTo>
                <a:lnTo>
                  <a:pt x="0" y="178600"/>
                </a:lnTo>
                <a:close/>
              </a:path>
            </a:pathLst>
          </a:custGeom>
          <a:noFill/>
          <a:ln w="12700">
            <a:solidFill>
              <a:srgbClr val="97B853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5391" name="object 32"/>
          <p:cNvSpPr>
            <a:spLocks noChangeArrowheads="1"/>
          </p:cNvSpPr>
          <p:nvPr/>
        </p:nvSpPr>
        <p:spPr bwMode="auto">
          <a:xfrm>
            <a:off x="2954338" y="2760663"/>
            <a:ext cx="452437" cy="452437"/>
          </a:xfrm>
          <a:prstGeom prst="rect">
            <a:avLst/>
          </a:prstGeom>
          <a:blipFill dpi="0" rotWithShape="1">
            <a:blip r:embed="rId17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5392" name="object 33"/>
          <p:cNvSpPr>
            <a:spLocks noChangeArrowheads="1"/>
          </p:cNvSpPr>
          <p:nvPr/>
        </p:nvSpPr>
        <p:spPr bwMode="auto">
          <a:xfrm>
            <a:off x="3000375" y="2786063"/>
            <a:ext cx="357188" cy="357187"/>
          </a:xfrm>
          <a:prstGeom prst="rect">
            <a:avLst/>
          </a:prstGeom>
          <a:blipFill dpi="0" rotWithShape="1">
            <a:blip r:embed="rId11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5393" name="object 34"/>
          <p:cNvSpPr>
            <a:spLocks/>
          </p:cNvSpPr>
          <p:nvPr/>
        </p:nvSpPr>
        <p:spPr bwMode="auto">
          <a:xfrm>
            <a:off x="3000375" y="2786063"/>
            <a:ext cx="357188" cy="357187"/>
          </a:xfrm>
          <a:custGeom>
            <a:avLst/>
            <a:gdLst>
              <a:gd name="T0" fmla="*/ 0 w 357504"/>
              <a:gd name="T1" fmla="*/ 178441 h 357505"/>
              <a:gd name="T2" fmla="*/ 6373 w 357504"/>
              <a:gd name="T3" fmla="*/ 131003 h 357505"/>
              <a:gd name="T4" fmla="*/ 24361 w 357504"/>
              <a:gd name="T5" fmla="*/ 88376 h 357505"/>
              <a:gd name="T6" fmla="*/ 52263 w 357504"/>
              <a:gd name="T7" fmla="*/ 52262 h 357505"/>
              <a:gd name="T8" fmla="*/ 88377 w 357504"/>
              <a:gd name="T9" fmla="*/ 24361 h 357505"/>
              <a:gd name="T10" fmla="*/ 131004 w 357504"/>
              <a:gd name="T11" fmla="*/ 6373 h 357505"/>
              <a:gd name="T12" fmla="*/ 178442 w 357504"/>
              <a:gd name="T13" fmla="*/ 0 h 357505"/>
              <a:gd name="T14" fmla="*/ 225874 w 357504"/>
              <a:gd name="T15" fmla="*/ 6373 h 357505"/>
              <a:gd name="T16" fmla="*/ 268497 w 357504"/>
              <a:gd name="T17" fmla="*/ 24361 h 357505"/>
              <a:gd name="T18" fmla="*/ 304610 w 357504"/>
              <a:gd name="T19" fmla="*/ 52262 h 357505"/>
              <a:gd name="T20" fmla="*/ 332510 w 357504"/>
              <a:gd name="T21" fmla="*/ 88376 h 357505"/>
              <a:gd name="T22" fmla="*/ 350497 w 357504"/>
              <a:gd name="T23" fmla="*/ 131003 h 357505"/>
              <a:gd name="T24" fmla="*/ 356871 w 357504"/>
              <a:gd name="T25" fmla="*/ 178441 h 357505"/>
              <a:gd name="T26" fmla="*/ 350497 w 357504"/>
              <a:gd name="T27" fmla="*/ 225879 h 357505"/>
              <a:gd name="T28" fmla="*/ 332510 w 357504"/>
              <a:gd name="T29" fmla="*/ 268505 h 357505"/>
              <a:gd name="T30" fmla="*/ 304610 w 357504"/>
              <a:gd name="T31" fmla="*/ 304619 h 357505"/>
              <a:gd name="T32" fmla="*/ 268497 w 357504"/>
              <a:gd name="T33" fmla="*/ 332520 h 357505"/>
              <a:gd name="T34" fmla="*/ 225874 w 357504"/>
              <a:gd name="T35" fmla="*/ 350508 h 357505"/>
              <a:gd name="T36" fmla="*/ 178442 w 357504"/>
              <a:gd name="T37" fmla="*/ 356882 h 357505"/>
              <a:gd name="T38" fmla="*/ 131004 w 357504"/>
              <a:gd name="T39" fmla="*/ 350508 h 357505"/>
              <a:gd name="T40" fmla="*/ 88377 w 357504"/>
              <a:gd name="T41" fmla="*/ 332520 h 357505"/>
              <a:gd name="T42" fmla="*/ 52263 w 357504"/>
              <a:gd name="T43" fmla="*/ 304619 h 357505"/>
              <a:gd name="T44" fmla="*/ 24361 w 357504"/>
              <a:gd name="T45" fmla="*/ 268505 h 357505"/>
              <a:gd name="T46" fmla="*/ 6373 w 357504"/>
              <a:gd name="T47" fmla="*/ 225879 h 357505"/>
              <a:gd name="T48" fmla="*/ 0 w 357504"/>
              <a:gd name="T49" fmla="*/ 178441 h 357505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357504"/>
              <a:gd name="T76" fmla="*/ 0 h 357505"/>
              <a:gd name="T77" fmla="*/ 357504 w 357504"/>
              <a:gd name="T78" fmla="*/ 357505 h 357505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357504" h="357505">
                <a:moveTo>
                  <a:pt x="0" y="178600"/>
                </a:moveTo>
                <a:lnTo>
                  <a:pt x="6379" y="131120"/>
                </a:lnTo>
                <a:lnTo>
                  <a:pt x="24383" y="88455"/>
                </a:lnTo>
                <a:lnTo>
                  <a:pt x="52309" y="52309"/>
                </a:lnTo>
                <a:lnTo>
                  <a:pt x="88455" y="24383"/>
                </a:lnTo>
                <a:lnTo>
                  <a:pt x="131120" y="6379"/>
                </a:lnTo>
                <a:lnTo>
                  <a:pt x="178600" y="0"/>
                </a:lnTo>
                <a:lnTo>
                  <a:pt x="226074" y="6379"/>
                </a:lnTo>
                <a:lnTo>
                  <a:pt x="268735" y="24383"/>
                </a:lnTo>
                <a:lnTo>
                  <a:pt x="304879" y="52309"/>
                </a:lnTo>
                <a:lnTo>
                  <a:pt x="332804" y="88455"/>
                </a:lnTo>
                <a:lnTo>
                  <a:pt x="350807" y="131120"/>
                </a:lnTo>
                <a:lnTo>
                  <a:pt x="357187" y="178600"/>
                </a:lnTo>
                <a:lnTo>
                  <a:pt x="350807" y="226080"/>
                </a:lnTo>
                <a:lnTo>
                  <a:pt x="332804" y="268744"/>
                </a:lnTo>
                <a:lnTo>
                  <a:pt x="304879" y="304890"/>
                </a:lnTo>
                <a:lnTo>
                  <a:pt x="268735" y="332816"/>
                </a:lnTo>
                <a:lnTo>
                  <a:pt x="226074" y="350820"/>
                </a:lnTo>
                <a:lnTo>
                  <a:pt x="178600" y="357200"/>
                </a:lnTo>
                <a:lnTo>
                  <a:pt x="131120" y="350820"/>
                </a:lnTo>
                <a:lnTo>
                  <a:pt x="88455" y="332816"/>
                </a:lnTo>
                <a:lnTo>
                  <a:pt x="52309" y="304890"/>
                </a:lnTo>
                <a:lnTo>
                  <a:pt x="24383" y="268744"/>
                </a:lnTo>
                <a:lnTo>
                  <a:pt x="6379" y="226080"/>
                </a:lnTo>
                <a:lnTo>
                  <a:pt x="0" y="178600"/>
                </a:lnTo>
                <a:close/>
              </a:path>
            </a:pathLst>
          </a:custGeom>
          <a:noFill/>
          <a:ln w="12700">
            <a:solidFill>
              <a:srgbClr val="97B853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5394" name="object 35"/>
          <p:cNvSpPr>
            <a:spLocks noChangeArrowheads="1"/>
          </p:cNvSpPr>
          <p:nvPr/>
        </p:nvSpPr>
        <p:spPr bwMode="auto">
          <a:xfrm>
            <a:off x="2811463" y="3544888"/>
            <a:ext cx="452437" cy="454025"/>
          </a:xfrm>
          <a:prstGeom prst="rect">
            <a:avLst/>
          </a:prstGeom>
          <a:blipFill dpi="0" rotWithShape="1">
            <a:blip r:embed="rId18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5395" name="object 36"/>
          <p:cNvSpPr>
            <a:spLocks noChangeArrowheads="1"/>
          </p:cNvSpPr>
          <p:nvPr/>
        </p:nvSpPr>
        <p:spPr bwMode="auto">
          <a:xfrm>
            <a:off x="2857500" y="3571875"/>
            <a:ext cx="357188" cy="357188"/>
          </a:xfrm>
          <a:prstGeom prst="rect">
            <a:avLst/>
          </a:prstGeom>
          <a:blipFill dpi="0" rotWithShape="1">
            <a:blip r:embed="rId15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5396" name="object 37"/>
          <p:cNvSpPr>
            <a:spLocks/>
          </p:cNvSpPr>
          <p:nvPr/>
        </p:nvSpPr>
        <p:spPr bwMode="auto">
          <a:xfrm>
            <a:off x="2857500" y="3571875"/>
            <a:ext cx="357188" cy="357188"/>
          </a:xfrm>
          <a:custGeom>
            <a:avLst/>
            <a:gdLst>
              <a:gd name="T0" fmla="*/ 0 w 357505"/>
              <a:gd name="T1" fmla="*/ 178442 h 357504"/>
              <a:gd name="T2" fmla="*/ 6373 w 357505"/>
              <a:gd name="T3" fmla="*/ 131004 h 357504"/>
              <a:gd name="T4" fmla="*/ 24361 w 357505"/>
              <a:gd name="T5" fmla="*/ 88377 h 357504"/>
              <a:gd name="T6" fmla="*/ 52263 w 357505"/>
              <a:gd name="T7" fmla="*/ 52263 h 357504"/>
              <a:gd name="T8" fmla="*/ 88377 w 357505"/>
              <a:gd name="T9" fmla="*/ 24361 h 357504"/>
              <a:gd name="T10" fmla="*/ 131004 w 357505"/>
              <a:gd name="T11" fmla="*/ 6373 h 357504"/>
              <a:gd name="T12" fmla="*/ 178442 w 357505"/>
              <a:gd name="T13" fmla="*/ 0 h 357504"/>
              <a:gd name="T14" fmla="*/ 225874 w 357505"/>
              <a:gd name="T15" fmla="*/ 6373 h 357504"/>
              <a:gd name="T16" fmla="*/ 268497 w 357505"/>
              <a:gd name="T17" fmla="*/ 24361 h 357504"/>
              <a:gd name="T18" fmla="*/ 304609 w 357505"/>
              <a:gd name="T19" fmla="*/ 52263 h 357504"/>
              <a:gd name="T20" fmla="*/ 332509 w 357505"/>
              <a:gd name="T21" fmla="*/ 88377 h 357504"/>
              <a:gd name="T22" fmla="*/ 350496 w 357505"/>
              <a:gd name="T23" fmla="*/ 131004 h 357504"/>
              <a:gd name="T24" fmla="*/ 356870 w 357505"/>
              <a:gd name="T25" fmla="*/ 178442 h 357504"/>
              <a:gd name="T26" fmla="*/ 350496 w 357505"/>
              <a:gd name="T27" fmla="*/ 225880 h 357504"/>
              <a:gd name="T28" fmla="*/ 332509 w 357505"/>
              <a:gd name="T29" fmla="*/ 268506 h 357504"/>
              <a:gd name="T30" fmla="*/ 304609 w 357505"/>
              <a:gd name="T31" fmla="*/ 304621 h 357504"/>
              <a:gd name="T32" fmla="*/ 268497 w 357505"/>
              <a:gd name="T33" fmla="*/ 332522 h 357504"/>
              <a:gd name="T34" fmla="*/ 225874 w 357505"/>
              <a:gd name="T35" fmla="*/ 350510 h 357504"/>
              <a:gd name="T36" fmla="*/ 178442 w 357505"/>
              <a:gd name="T37" fmla="*/ 356884 h 357504"/>
              <a:gd name="T38" fmla="*/ 131004 w 357505"/>
              <a:gd name="T39" fmla="*/ 350510 h 357504"/>
              <a:gd name="T40" fmla="*/ 88377 w 357505"/>
              <a:gd name="T41" fmla="*/ 332522 h 357504"/>
              <a:gd name="T42" fmla="*/ 52263 w 357505"/>
              <a:gd name="T43" fmla="*/ 304621 h 357504"/>
              <a:gd name="T44" fmla="*/ 24361 w 357505"/>
              <a:gd name="T45" fmla="*/ 268506 h 357504"/>
              <a:gd name="T46" fmla="*/ 6373 w 357505"/>
              <a:gd name="T47" fmla="*/ 225880 h 357504"/>
              <a:gd name="T48" fmla="*/ 0 w 357505"/>
              <a:gd name="T49" fmla="*/ 178442 h 357504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357505"/>
              <a:gd name="T76" fmla="*/ 0 h 357504"/>
              <a:gd name="T77" fmla="*/ 357505 w 357505"/>
              <a:gd name="T78" fmla="*/ 357504 h 357504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357505" h="357504">
                <a:moveTo>
                  <a:pt x="0" y="178600"/>
                </a:moveTo>
                <a:lnTo>
                  <a:pt x="6379" y="131120"/>
                </a:lnTo>
                <a:lnTo>
                  <a:pt x="24383" y="88455"/>
                </a:lnTo>
                <a:lnTo>
                  <a:pt x="52309" y="52309"/>
                </a:lnTo>
                <a:lnTo>
                  <a:pt x="88455" y="24383"/>
                </a:lnTo>
                <a:lnTo>
                  <a:pt x="131120" y="6379"/>
                </a:lnTo>
                <a:lnTo>
                  <a:pt x="178600" y="0"/>
                </a:lnTo>
                <a:lnTo>
                  <a:pt x="226074" y="6379"/>
                </a:lnTo>
                <a:lnTo>
                  <a:pt x="268735" y="24383"/>
                </a:lnTo>
                <a:lnTo>
                  <a:pt x="304879" y="52309"/>
                </a:lnTo>
                <a:lnTo>
                  <a:pt x="332804" y="88455"/>
                </a:lnTo>
                <a:lnTo>
                  <a:pt x="350807" y="131120"/>
                </a:lnTo>
                <a:lnTo>
                  <a:pt x="357187" y="178600"/>
                </a:lnTo>
                <a:lnTo>
                  <a:pt x="350807" y="226080"/>
                </a:lnTo>
                <a:lnTo>
                  <a:pt x="332804" y="268744"/>
                </a:lnTo>
                <a:lnTo>
                  <a:pt x="304879" y="304890"/>
                </a:lnTo>
                <a:lnTo>
                  <a:pt x="268735" y="332816"/>
                </a:lnTo>
                <a:lnTo>
                  <a:pt x="226074" y="350820"/>
                </a:lnTo>
                <a:lnTo>
                  <a:pt x="178600" y="357200"/>
                </a:lnTo>
                <a:lnTo>
                  <a:pt x="131120" y="350820"/>
                </a:lnTo>
                <a:lnTo>
                  <a:pt x="88455" y="332816"/>
                </a:lnTo>
                <a:lnTo>
                  <a:pt x="52309" y="304890"/>
                </a:lnTo>
                <a:lnTo>
                  <a:pt x="24383" y="268744"/>
                </a:lnTo>
                <a:lnTo>
                  <a:pt x="6379" y="226080"/>
                </a:lnTo>
                <a:lnTo>
                  <a:pt x="0" y="178600"/>
                </a:lnTo>
                <a:close/>
              </a:path>
            </a:pathLst>
          </a:custGeom>
          <a:noFill/>
          <a:ln w="12700">
            <a:solidFill>
              <a:srgbClr val="97B853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5397" name="object 38"/>
          <p:cNvSpPr>
            <a:spLocks noChangeArrowheads="1"/>
          </p:cNvSpPr>
          <p:nvPr/>
        </p:nvSpPr>
        <p:spPr bwMode="auto">
          <a:xfrm>
            <a:off x="2168525" y="3189288"/>
            <a:ext cx="452438" cy="450850"/>
          </a:xfrm>
          <a:prstGeom prst="rect">
            <a:avLst/>
          </a:prstGeom>
          <a:blipFill dpi="0" rotWithShape="1">
            <a:blip r:embed="rId19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5398" name="object 39"/>
          <p:cNvSpPr>
            <a:spLocks noChangeArrowheads="1"/>
          </p:cNvSpPr>
          <p:nvPr/>
        </p:nvSpPr>
        <p:spPr bwMode="auto">
          <a:xfrm>
            <a:off x="2214563" y="3214688"/>
            <a:ext cx="357187" cy="357187"/>
          </a:xfrm>
          <a:prstGeom prst="rect">
            <a:avLst/>
          </a:prstGeom>
          <a:blipFill dpi="0" rotWithShape="1">
            <a:blip r:embed="rId8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5399" name="object 40"/>
          <p:cNvSpPr>
            <a:spLocks/>
          </p:cNvSpPr>
          <p:nvPr/>
        </p:nvSpPr>
        <p:spPr bwMode="auto">
          <a:xfrm>
            <a:off x="2214563" y="3214688"/>
            <a:ext cx="357187" cy="357187"/>
          </a:xfrm>
          <a:custGeom>
            <a:avLst/>
            <a:gdLst>
              <a:gd name="T0" fmla="*/ 0 w 357505"/>
              <a:gd name="T1" fmla="*/ 178442 h 357504"/>
              <a:gd name="T2" fmla="*/ 6373 w 357505"/>
              <a:gd name="T3" fmla="*/ 131004 h 357504"/>
              <a:gd name="T4" fmla="*/ 24361 w 357505"/>
              <a:gd name="T5" fmla="*/ 88377 h 357504"/>
              <a:gd name="T6" fmla="*/ 52262 w 357505"/>
              <a:gd name="T7" fmla="*/ 52263 h 357504"/>
              <a:gd name="T8" fmla="*/ 88376 w 357505"/>
              <a:gd name="T9" fmla="*/ 24361 h 357504"/>
              <a:gd name="T10" fmla="*/ 131003 w 357505"/>
              <a:gd name="T11" fmla="*/ 6373 h 357504"/>
              <a:gd name="T12" fmla="*/ 178441 w 357505"/>
              <a:gd name="T13" fmla="*/ 0 h 357504"/>
              <a:gd name="T14" fmla="*/ 225873 w 357505"/>
              <a:gd name="T15" fmla="*/ 6373 h 357504"/>
              <a:gd name="T16" fmla="*/ 268496 w 357505"/>
              <a:gd name="T17" fmla="*/ 24361 h 357504"/>
              <a:gd name="T18" fmla="*/ 304608 w 357505"/>
              <a:gd name="T19" fmla="*/ 52263 h 357504"/>
              <a:gd name="T20" fmla="*/ 332508 w 357505"/>
              <a:gd name="T21" fmla="*/ 88377 h 357504"/>
              <a:gd name="T22" fmla="*/ 350495 w 357505"/>
              <a:gd name="T23" fmla="*/ 131004 h 357504"/>
              <a:gd name="T24" fmla="*/ 356869 w 357505"/>
              <a:gd name="T25" fmla="*/ 178442 h 357504"/>
              <a:gd name="T26" fmla="*/ 350495 w 357505"/>
              <a:gd name="T27" fmla="*/ 225880 h 357504"/>
              <a:gd name="T28" fmla="*/ 332508 w 357505"/>
              <a:gd name="T29" fmla="*/ 268506 h 357504"/>
              <a:gd name="T30" fmla="*/ 304608 w 357505"/>
              <a:gd name="T31" fmla="*/ 304620 h 357504"/>
              <a:gd name="T32" fmla="*/ 268496 w 357505"/>
              <a:gd name="T33" fmla="*/ 332521 h 357504"/>
              <a:gd name="T34" fmla="*/ 225873 w 357505"/>
              <a:gd name="T35" fmla="*/ 350509 h 357504"/>
              <a:gd name="T36" fmla="*/ 178441 w 357505"/>
              <a:gd name="T37" fmla="*/ 356883 h 357504"/>
              <a:gd name="T38" fmla="*/ 131003 w 357505"/>
              <a:gd name="T39" fmla="*/ 350509 h 357504"/>
              <a:gd name="T40" fmla="*/ 88376 w 357505"/>
              <a:gd name="T41" fmla="*/ 332521 h 357504"/>
              <a:gd name="T42" fmla="*/ 52262 w 357505"/>
              <a:gd name="T43" fmla="*/ 304620 h 357504"/>
              <a:gd name="T44" fmla="*/ 24361 w 357505"/>
              <a:gd name="T45" fmla="*/ 268506 h 357504"/>
              <a:gd name="T46" fmla="*/ 6373 w 357505"/>
              <a:gd name="T47" fmla="*/ 225880 h 357504"/>
              <a:gd name="T48" fmla="*/ 0 w 357505"/>
              <a:gd name="T49" fmla="*/ 178442 h 357504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357505"/>
              <a:gd name="T76" fmla="*/ 0 h 357504"/>
              <a:gd name="T77" fmla="*/ 357505 w 357505"/>
              <a:gd name="T78" fmla="*/ 357504 h 357504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357505" h="357504">
                <a:moveTo>
                  <a:pt x="0" y="178600"/>
                </a:moveTo>
                <a:lnTo>
                  <a:pt x="6379" y="131120"/>
                </a:lnTo>
                <a:lnTo>
                  <a:pt x="24383" y="88455"/>
                </a:lnTo>
                <a:lnTo>
                  <a:pt x="52309" y="52309"/>
                </a:lnTo>
                <a:lnTo>
                  <a:pt x="88455" y="24383"/>
                </a:lnTo>
                <a:lnTo>
                  <a:pt x="131120" y="6379"/>
                </a:lnTo>
                <a:lnTo>
                  <a:pt x="178600" y="0"/>
                </a:lnTo>
                <a:lnTo>
                  <a:pt x="226074" y="6379"/>
                </a:lnTo>
                <a:lnTo>
                  <a:pt x="268735" y="24383"/>
                </a:lnTo>
                <a:lnTo>
                  <a:pt x="304879" y="52309"/>
                </a:lnTo>
                <a:lnTo>
                  <a:pt x="332804" y="88455"/>
                </a:lnTo>
                <a:lnTo>
                  <a:pt x="350807" y="131120"/>
                </a:lnTo>
                <a:lnTo>
                  <a:pt x="357187" y="178600"/>
                </a:lnTo>
                <a:lnTo>
                  <a:pt x="350807" y="226080"/>
                </a:lnTo>
                <a:lnTo>
                  <a:pt x="332804" y="268744"/>
                </a:lnTo>
                <a:lnTo>
                  <a:pt x="304879" y="304890"/>
                </a:lnTo>
                <a:lnTo>
                  <a:pt x="268735" y="332816"/>
                </a:lnTo>
                <a:lnTo>
                  <a:pt x="226074" y="350820"/>
                </a:lnTo>
                <a:lnTo>
                  <a:pt x="178600" y="357200"/>
                </a:lnTo>
                <a:lnTo>
                  <a:pt x="131120" y="350820"/>
                </a:lnTo>
                <a:lnTo>
                  <a:pt x="88455" y="332816"/>
                </a:lnTo>
                <a:lnTo>
                  <a:pt x="52309" y="304890"/>
                </a:lnTo>
                <a:lnTo>
                  <a:pt x="24383" y="268744"/>
                </a:lnTo>
                <a:lnTo>
                  <a:pt x="6379" y="226080"/>
                </a:lnTo>
                <a:lnTo>
                  <a:pt x="0" y="178600"/>
                </a:lnTo>
                <a:close/>
              </a:path>
            </a:pathLst>
          </a:custGeom>
          <a:noFill/>
          <a:ln w="12700">
            <a:solidFill>
              <a:srgbClr val="97B853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5400" name="object 41"/>
          <p:cNvSpPr txBox="1">
            <a:spLocks noChangeArrowheads="1"/>
          </p:cNvSpPr>
          <p:nvPr/>
        </p:nvSpPr>
        <p:spPr bwMode="auto">
          <a:xfrm>
            <a:off x="4419600" y="2740025"/>
            <a:ext cx="222250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marL="12700"/>
            <a:r>
              <a:rPr lang="th-TH" b="1" i="1">
                <a:solidFill>
                  <a:srgbClr val="00AF50"/>
                </a:solidFill>
                <a:latin typeface="Consolas" pitchFamily="49" charset="0"/>
                <a:cs typeface="Consolas" pitchFamily="49" charset="0"/>
              </a:rPr>
              <a:t>p</a:t>
            </a:r>
            <a:endParaRPr lang="th-TH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5401" name="object 42"/>
          <p:cNvSpPr>
            <a:spLocks/>
          </p:cNvSpPr>
          <p:nvPr/>
        </p:nvSpPr>
        <p:spPr bwMode="auto">
          <a:xfrm>
            <a:off x="2571750" y="4992688"/>
            <a:ext cx="4306888" cy="793750"/>
          </a:xfrm>
          <a:custGeom>
            <a:avLst/>
            <a:gdLst>
              <a:gd name="T0" fmla="*/ 0 w 4307205"/>
              <a:gd name="T1" fmla="*/ 0 h 794385"/>
              <a:gd name="T2" fmla="*/ 4306584 w 4307205"/>
              <a:gd name="T3" fmla="*/ 0 h 794385"/>
              <a:gd name="T4" fmla="*/ 4306584 w 4307205"/>
              <a:gd name="T5" fmla="*/ 793762 h 794385"/>
              <a:gd name="T6" fmla="*/ 0 w 4307205"/>
              <a:gd name="T7" fmla="*/ 793762 h 794385"/>
              <a:gd name="T8" fmla="*/ 0 w 4307205"/>
              <a:gd name="T9" fmla="*/ 0 h 79438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307205"/>
              <a:gd name="T16" fmla="*/ 0 h 794385"/>
              <a:gd name="T17" fmla="*/ 4307205 w 4307205"/>
              <a:gd name="T18" fmla="*/ 794385 h 79438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307205" h="794385">
                <a:moveTo>
                  <a:pt x="0" y="0"/>
                </a:moveTo>
                <a:lnTo>
                  <a:pt x="4306900" y="0"/>
                </a:lnTo>
                <a:lnTo>
                  <a:pt x="4306900" y="794397"/>
                </a:lnTo>
                <a:lnTo>
                  <a:pt x="0" y="794397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5402" name="object 43"/>
          <p:cNvSpPr>
            <a:spLocks/>
          </p:cNvSpPr>
          <p:nvPr/>
        </p:nvSpPr>
        <p:spPr bwMode="auto">
          <a:xfrm>
            <a:off x="2571750" y="4992688"/>
            <a:ext cx="4306888" cy="793750"/>
          </a:xfrm>
          <a:custGeom>
            <a:avLst/>
            <a:gdLst>
              <a:gd name="T0" fmla="*/ 0 w 4307205"/>
              <a:gd name="T1" fmla="*/ 0 h 794385"/>
              <a:gd name="T2" fmla="*/ 4306584 w 4307205"/>
              <a:gd name="T3" fmla="*/ 0 h 794385"/>
              <a:gd name="T4" fmla="*/ 4306584 w 4307205"/>
              <a:gd name="T5" fmla="*/ 793762 h 794385"/>
              <a:gd name="T6" fmla="*/ 0 w 4307205"/>
              <a:gd name="T7" fmla="*/ 793762 h 794385"/>
              <a:gd name="T8" fmla="*/ 0 w 4307205"/>
              <a:gd name="T9" fmla="*/ 0 h 79438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307205"/>
              <a:gd name="T16" fmla="*/ 0 h 794385"/>
              <a:gd name="T17" fmla="*/ 4307205 w 4307205"/>
              <a:gd name="T18" fmla="*/ 794385 h 79438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307205" h="794385">
                <a:moveTo>
                  <a:pt x="0" y="0"/>
                </a:moveTo>
                <a:lnTo>
                  <a:pt x="4306900" y="0"/>
                </a:lnTo>
                <a:lnTo>
                  <a:pt x="4306900" y="794397"/>
                </a:lnTo>
                <a:lnTo>
                  <a:pt x="0" y="794397"/>
                </a:lnTo>
                <a:lnTo>
                  <a:pt x="0" y="0"/>
                </a:lnTo>
                <a:close/>
              </a:path>
            </a:pathLst>
          </a:custGeom>
          <a:noFill/>
          <a:ln w="25400">
            <a:solidFill>
              <a:srgbClr val="F79546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44" name="object 44"/>
          <p:cNvSpPr txBox="1"/>
          <p:nvPr/>
        </p:nvSpPr>
        <p:spPr>
          <a:xfrm>
            <a:off x="3621088" y="5364163"/>
            <a:ext cx="260350" cy="296862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850" i="1" spc="5" dirty="0">
                <a:latin typeface="Consolas"/>
                <a:cs typeface="Consolas"/>
              </a:rPr>
              <a:t>np</a:t>
            </a:r>
            <a:endParaRPr sz="1850">
              <a:latin typeface="Consolas"/>
              <a:cs typeface="Consolas"/>
            </a:endParaRPr>
          </a:p>
        </p:txBody>
      </p:sp>
      <p:sp>
        <p:nvSpPr>
          <p:cNvPr id="47" name="object 47"/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marL="12700" fontAlgn="auto">
              <a:lnSpc>
                <a:spcPts val="113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>
                <a:latin typeface="Tahoma"/>
                <a:cs typeface="Tahoma"/>
              </a:rPr>
              <a:t>Lecture 3: Random</a:t>
            </a:r>
            <a:r>
              <a:rPr spc="-65" dirty="0">
                <a:latin typeface="Tahoma"/>
                <a:cs typeface="Tahoma"/>
              </a:rPr>
              <a:t> </a:t>
            </a:r>
            <a:r>
              <a:rPr spc="-5" dirty="0">
                <a:latin typeface="Tahoma"/>
                <a:cs typeface="Tahoma"/>
              </a:rPr>
              <a:t>Graphs</a:t>
            </a:r>
          </a:p>
        </p:txBody>
      </p:sp>
      <p:sp>
        <p:nvSpPr>
          <p:cNvPr id="15405" name="object 48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marL="65088"/>
            <a:fld id="{EB912531-2D7B-46FC-BCE3-929E15874693}" type="slidenum">
              <a:rPr lang="en-US" smtClean="0"/>
              <a:pPr marL="65088"/>
              <a:t>6</a:t>
            </a:fld>
            <a:endParaRPr lang="th-TH" smtClean="0"/>
          </a:p>
        </p:txBody>
      </p:sp>
      <p:sp>
        <p:nvSpPr>
          <p:cNvPr id="45" name="object 45"/>
          <p:cNvSpPr txBox="1"/>
          <p:nvPr/>
        </p:nvSpPr>
        <p:spPr>
          <a:xfrm>
            <a:off x="6094413" y="5259388"/>
            <a:ext cx="130175" cy="295275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850" spc="5" dirty="0">
                <a:latin typeface="Consolas"/>
                <a:cs typeface="Consolas"/>
              </a:rPr>
              <a:t>2</a:t>
            </a:r>
            <a:endParaRPr sz="1850">
              <a:latin typeface="Consolas"/>
              <a:cs typeface="Consolas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2895600" y="5105400"/>
            <a:ext cx="3778250" cy="427038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dirty="0">
                <a:latin typeface="Consolas"/>
                <a:cs typeface="Consolas"/>
              </a:rPr>
              <a:t>Pr[</a:t>
            </a:r>
            <a:r>
              <a:rPr i="1" dirty="0">
                <a:latin typeface="Consolas"/>
                <a:cs typeface="Consolas"/>
              </a:rPr>
              <a:t>G </a:t>
            </a:r>
            <a:r>
              <a:rPr dirty="0">
                <a:latin typeface="Consolas"/>
                <a:cs typeface="Consolas"/>
              </a:rPr>
              <a:t>] =</a:t>
            </a:r>
            <a:r>
              <a:rPr spc="420" dirty="0">
                <a:latin typeface="Consolas"/>
                <a:cs typeface="Consolas"/>
              </a:rPr>
              <a:t> </a:t>
            </a:r>
            <a:r>
              <a:rPr i="1" dirty="0">
                <a:latin typeface="Consolas"/>
                <a:cs typeface="Consolas"/>
              </a:rPr>
              <a:t>p</a:t>
            </a:r>
            <a:r>
              <a:rPr sz="2775" i="1" baseline="25525" dirty="0">
                <a:latin typeface="Consolas"/>
                <a:cs typeface="Consolas"/>
              </a:rPr>
              <a:t>m</a:t>
            </a:r>
            <a:r>
              <a:rPr dirty="0">
                <a:latin typeface="Consolas"/>
                <a:cs typeface="Consolas"/>
              </a:rPr>
              <a:t>(1–</a:t>
            </a:r>
            <a:r>
              <a:rPr i="1" dirty="0">
                <a:latin typeface="Consolas"/>
                <a:cs typeface="Consolas"/>
              </a:rPr>
              <a:t>p</a:t>
            </a:r>
            <a:r>
              <a:rPr dirty="0">
                <a:latin typeface="Consolas"/>
                <a:cs typeface="Consolas"/>
              </a:rPr>
              <a:t>)</a:t>
            </a:r>
            <a:r>
              <a:rPr sz="2775" baseline="25525" dirty="0">
                <a:latin typeface="Consolas"/>
                <a:cs typeface="Consolas"/>
              </a:rPr>
              <a:t>(</a:t>
            </a:r>
            <a:r>
              <a:rPr sz="2775" i="1" baseline="46546" dirty="0">
                <a:latin typeface="Consolas"/>
                <a:cs typeface="Consolas"/>
              </a:rPr>
              <a:t>n</a:t>
            </a:r>
            <a:r>
              <a:rPr sz="2775" baseline="25525" dirty="0">
                <a:latin typeface="Consolas"/>
                <a:cs typeface="Consolas"/>
              </a:rPr>
              <a:t>)–</a:t>
            </a:r>
            <a:r>
              <a:rPr sz="2775" i="1" baseline="25525" dirty="0">
                <a:latin typeface="Consolas"/>
                <a:cs typeface="Consolas"/>
              </a:rPr>
              <a:t>m</a:t>
            </a:r>
            <a:endParaRPr sz="2775" baseline="25525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object 2"/>
          <p:cNvSpPr>
            <a:spLocks/>
          </p:cNvSpPr>
          <p:nvPr/>
        </p:nvSpPr>
        <p:spPr bwMode="auto">
          <a:xfrm>
            <a:off x="468313" y="1000125"/>
            <a:ext cx="8208962" cy="0"/>
          </a:xfrm>
          <a:custGeom>
            <a:avLst/>
            <a:gdLst>
              <a:gd name="T0" fmla="*/ 0 w 8209280"/>
              <a:gd name="T1" fmla="*/ 8208590 w 8209280"/>
              <a:gd name="T2" fmla="*/ 0 60000 65536"/>
              <a:gd name="T3" fmla="*/ 0 60000 65536"/>
              <a:gd name="T4" fmla="*/ 0 w 8209280"/>
              <a:gd name="T5" fmla="*/ 8209280 w 8209280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T4" t="0" r="T5" b="0"/>
            <a:pathLst>
              <a:path w="8209280">
                <a:moveTo>
                  <a:pt x="0" y="0"/>
                </a:moveTo>
                <a:lnTo>
                  <a:pt x="8208911" y="0"/>
                </a:lnTo>
              </a:path>
            </a:pathLst>
          </a:custGeom>
          <a:noFill/>
          <a:ln w="38100">
            <a:solidFill>
              <a:srgbClr val="6699FF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7410" name="object 3"/>
          <p:cNvSpPr>
            <a:spLocks noChangeArrowheads="1"/>
          </p:cNvSpPr>
          <p:nvPr/>
        </p:nvSpPr>
        <p:spPr bwMode="auto">
          <a:xfrm>
            <a:off x="180975" y="6383338"/>
            <a:ext cx="1441450" cy="328612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7411" name="object 4"/>
          <p:cNvSpPr>
            <a:spLocks noChangeArrowheads="1"/>
          </p:cNvSpPr>
          <p:nvPr/>
        </p:nvSpPr>
        <p:spPr bwMode="auto">
          <a:xfrm>
            <a:off x="1693863" y="6383338"/>
            <a:ext cx="1147762" cy="379412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36575" y="1116013"/>
            <a:ext cx="6953250" cy="814387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355600" indent="-34290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  <a:tabLst>
                <a:tab pos="354965" algn="l"/>
                <a:tab pos="355600" algn="l"/>
              </a:tabLst>
              <a:defRPr/>
            </a:pPr>
            <a:r>
              <a:rPr sz="2400" spc="-5" dirty="0">
                <a:latin typeface="Tahoma"/>
                <a:cs typeface="Tahoma"/>
              </a:rPr>
              <a:t>Hungarian</a:t>
            </a:r>
            <a:r>
              <a:rPr sz="2400" spc="-35" dirty="0">
                <a:latin typeface="Tahoma"/>
                <a:cs typeface="Tahoma"/>
              </a:rPr>
              <a:t> </a:t>
            </a:r>
            <a:r>
              <a:rPr sz="2400" spc="-5" dirty="0">
                <a:latin typeface="Tahoma"/>
                <a:cs typeface="Tahoma"/>
              </a:rPr>
              <a:t>Mathematicians</a:t>
            </a:r>
            <a:endParaRPr sz="2400">
              <a:latin typeface="Tahoma"/>
              <a:cs typeface="Tahoma"/>
            </a:endParaRPr>
          </a:p>
          <a:p>
            <a:pPr marL="355600" indent="-342900" fontAlgn="auto">
              <a:spcBef>
                <a:spcPts val="575"/>
              </a:spcBef>
              <a:spcAft>
                <a:spcPts val="0"/>
              </a:spcAft>
              <a:buFont typeface="Arial"/>
              <a:buChar char="•"/>
              <a:tabLst>
                <a:tab pos="354965" algn="l"/>
                <a:tab pos="355600" algn="l"/>
              </a:tabLst>
              <a:defRPr/>
            </a:pPr>
            <a:r>
              <a:rPr sz="2400" spc="-5" dirty="0">
                <a:latin typeface="Tahoma"/>
                <a:cs typeface="Tahoma"/>
              </a:rPr>
              <a:t>The </a:t>
            </a:r>
            <a:r>
              <a:rPr sz="2400" spc="-10" dirty="0">
                <a:latin typeface="Tahoma"/>
                <a:cs typeface="Tahoma"/>
              </a:rPr>
              <a:t>Erdös-Rényi </a:t>
            </a:r>
            <a:r>
              <a:rPr sz="2400" spc="-5" dirty="0">
                <a:latin typeface="Tahoma"/>
                <a:cs typeface="Tahoma"/>
              </a:rPr>
              <a:t>model of </a:t>
            </a:r>
            <a:r>
              <a:rPr sz="2400" spc="-10" dirty="0">
                <a:latin typeface="Tahoma"/>
                <a:cs typeface="Tahoma"/>
              </a:rPr>
              <a:t>random graphs</a:t>
            </a:r>
            <a:r>
              <a:rPr sz="2400" spc="-5" dirty="0">
                <a:latin typeface="Tahoma"/>
                <a:cs typeface="Tahoma"/>
              </a:rPr>
              <a:t> (1959)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17413" name="object 6"/>
          <p:cNvSpPr>
            <a:spLocks noChangeArrowheads="1"/>
          </p:cNvSpPr>
          <p:nvPr/>
        </p:nvSpPr>
        <p:spPr bwMode="auto">
          <a:xfrm>
            <a:off x="258763" y="254000"/>
            <a:ext cx="1754187" cy="754063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7414" name="object 7"/>
          <p:cNvSpPr>
            <a:spLocks noChangeArrowheads="1"/>
          </p:cNvSpPr>
          <p:nvPr/>
        </p:nvSpPr>
        <p:spPr bwMode="auto">
          <a:xfrm>
            <a:off x="1395413" y="254000"/>
            <a:ext cx="1901825" cy="754063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7415" name="object 8"/>
          <p:cNvSpPr>
            <a:spLocks noChangeArrowheads="1"/>
          </p:cNvSpPr>
          <p:nvPr/>
        </p:nvSpPr>
        <p:spPr bwMode="auto">
          <a:xfrm>
            <a:off x="2813050" y="254000"/>
            <a:ext cx="1603375" cy="754063"/>
          </a:xfrm>
          <a:prstGeom prst="rect">
            <a:avLst/>
          </a:prstGeom>
          <a:blipFill dpi="0" rotWithShape="1">
            <a:blip r:embed="rId6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7416" name="object 9"/>
          <p:cNvSpPr>
            <a:spLocks noChangeArrowheads="1"/>
          </p:cNvSpPr>
          <p:nvPr/>
        </p:nvSpPr>
        <p:spPr bwMode="auto">
          <a:xfrm>
            <a:off x="3798888" y="254000"/>
            <a:ext cx="2000250" cy="754063"/>
          </a:xfrm>
          <a:prstGeom prst="rect">
            <a:avLst/>
          </a:prstGeom>
          <a:blipFill dpi="0" rotWithShape="1">
            <a:blip r:embed="rId7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7417" name="object 10"/>
          <p:cNvSpPr>
            <a:spLocks noChangeArrowheads="1"/>
          </p:cNvSpPr>
          <p:nvPr/>
        </p:nvSpPr>
        <p:spPr bwMode="auto">
          <a:xfrm>
            <a:off x="5314950" y="254000"/>
            <a:ext cx="1912938" cy="754063"/>
          </a:xfrm>
          <a:prstGeom prst="rect">
            <a:avLst/>
          </a:prstGeom>
          <a:blipFill dpi="0" rotWithShape="1">
            <a:blip r:embed="rId8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marL="93980" eaLnBrk="1" fontAlgn="auto" hangingPunct="1">
              <a:lnSpc>
                <a:spcPts val="4315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/>
              <a:t>Paul Erdös and Alfréd</a:t>
            </a:r>
            <a:r>
              <a:rPr spc="-95" dirty="0"/>
              <a:t> </a:t>
            </a:r>
            <a:r>
              <a:rPr spc="-5" dirty="0"/>
              <a:t>Rényi</a:t>
            </a:r>
          </a:p>
        </p:txBody>
      </p:sp>
      <p:sp>
        <p:nvSpPr>
          <p:cNvPr id="17419" name="object 12"/>
          <p:cNvSpPr>
            <a:spLocks noChangeArrowheads="1"/>
          </p:cNvSpPr>
          <p:nvPr/>
        </p:nvSpPr>
        <p:spPr bwMode="auto">
          <a:xfrm>
            <a:off x="1095375" y="2381250"/>
            <a:ext cx="3287713" cy="3313113"/>
          </a:xfrm>
          <a:prstGeom prst="rect">
            <a:avLst/>
          </a:prstGeom>
          <a:blipFill dpi="0" rotWithShape="1">
            <a:blip r:embed="rId9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7420" name="object 13"/>
          <p:cNvSpPr>
            <a:spLocks noChangeArrowheads="1"/>
          </p:cNvSpPr>
          <p:nvPr/>
        </p:nvSpPr>
        <p:spPr bwMode="auto">
          <a:xfrm>
            <a:off x="1290638" y="2576513"/>
            <a:ext cx="2905125" cy="2933700"/>
          </a:xfrm>
          <a:prstGeom prst="rect">
            <a:avLst/>
          </a:prstGeom>
          <a:blipFill dpi="0" rotWithShape="1">
            <a:blip r:embed="rId10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7421" name="object 14"/>
          <p:cNvSpPr>
            <a:spLocks noChangeArrowheads="1"/>
          </p:cNvSpPr>
          <p:nvPr/>
        </p:nvSpPr>
        <p:spPr bwMode="auto">
          <a:xfrm>
            <a:off x="4953000" y="2381250"/>
            <a:ext cx="3313113" cy="3313113"/>
          </a:xfrm>
          <a:prstGeom prst="rect">
            <a:avLst/>
          </a:prstGeom>
          <a:blipFill dpi="0" rotWithShape="1">
            <a:blip r:embed="rId11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7422" name="object 15"/>
          <p:cNvSpPr>
            <a:spLocks noChangeArrowheads="1"/>
          </p:cNvSpPr>
          <p:nvPr/>
        </p:nvSpPr>
        <p:spPr bwMode="auto">
          <a:xfrm>
            <a:off x="5146675" y="2571750"/>
            <a:ext cx="2928938" cy="2933700"/>
          </a:xfrm>
          <a:prstGeom prst="rect">
            <a:avLst/>
          </a:prstGeom>
          <a:blipFill dpi="0" rotWithShape="1">
            <a:blip r:embed="rId12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6" name="object 16"/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marL="12700" fontAlgn="auto">
              <a:lnSpc>
                <a:spcPts val="113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>
                <a:latin typeface="Tahoma"/>
                <a:cs typeface="Tahoma"/>
              </a:rPr>
              <a:t>Lecture 3: Random</a:t>
            </a:r>
            <a:r>
              <a:rPr spc="-65" dirty="0">
                <a:latin typeface="Tahoma"/>
                <a:cs typeface="Tahoma"/>
              </a:rPr>
              <a:t> </a:t>
            </a:r>
            <a:r>
              <a:rPr spc="-5" dirty="0">
                <a:latin typeface="Tahoma"/>
                <a:cs typeface="Tahoma"/>
              </a:rPr>
              <a:t>Graphs</a:t>
            </a:r>
          </a:p>
        </p:txBody>
      </p:sp>
      <p:sp>
        <p:nvSpPr>
          <p:cNvPr id="17424" name="object 17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marL="65088"/>
            <a:fld id="{85A1B5EA-312C-41CA-BAD6-9C02EC76F042}" type="slidenum">
              <a:rPr lang="en-US" smtClean="0"/>
              <a:pPr marL="65088"/>
              <a:t>7</a:t>
            </a:fld>
            <a:endParaRPr lang="th-TH" smtClean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object 2"/>
          <p:cNvSpPr>
            <a:spLocks/>
          </p:cNvSpPr>
          <p:nvPr/>
        </p:nvSpPr>
        <p:spPr bwMode="auto">
          <a:xfrm>
            <a:off x="468313" y="1000125"/>
            <a:ext cx="8208962" cy="0"/>
          </a:xfrm>
          <a:custGeom>
            <a:avLst/>
            <a:gdLst>
              <a:gd name="T0" fmla="*/ 0 w 8209280"/>
              <a:gd name="T1" fmla="*/ 8208590 w 8209280"/>
              <a:gd name="T2" fmla="*/ 0 60000 65536"/>
              <a:gd name="T3" fmla="*/ 0 60000 65536"/>
              <a:gd name="T4" fmla="*/ 0 w 8209280"/>
              <a:gd name="T5" fmla="*/ 8209280 w 8209280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T4" t="0" r="T5" b="0"/>
            <a:pathLst>
              <a:path w="8209280">
                <a:moveTo>
                  <a:pt x="0" y="0"/>
                </a:moveTo>
                <a:lnTo>
                  <a:pt x="8208911" y="0"/>
                </a:lnTo>
              </a:path>
            </a:pathLst>
          </a:custGeom>
          <a:noFill/>
          <a:ln w="38100">
            <a:solidFill>
              <a:srgbClr val="6699FF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8434" name="object 3"/>
          <p:cNvSpPr>
            <a:spLocks noChangeArrowheads="1"/>
          </p:cNvSpPr>
          <p:nvPr/>
        </p:nvSpPr>
        <p:spPr bwMode="auto">
          <a:xfrm>
            <a:off x="180975" y="6383338"/>
            <a:ext cx="1441450" cy="328612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8435" name="object 4"/>
          <p:cNvSpPr>
            <a:spLocks noChangeArrowheads="1"/>
          </p:cNvSpPr>
          <p:nvPr/>
        </p:nvSpPr>
        <p:spPr bwMode="auto">
          <a:xfrm>
            <a:off x="1693863" y="6383338"/>
            <a:ext cx="1147762" cy="379412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8436" name="object 5"/>
          <p:cNvSpPr txBox="1">
            <a:spLocks noChangeArrowheads="1"/>
          </p:cNvSpPr>
          <p:nvPr/>
        </p:nvSpPr>
        <p:spPr bwMode="auto">
          <a:xfrm>
            <a:off x="536575" y="1116013"/>
            <a:ext cx="7891463" cy="2289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marL="355600" indent="-342900">
              <a:buFont typeface="Arial" charset="0"/>
              <a:buChar char="•"/>
              <a:tabLst>
                <a:tab pos="354013" algn="l"/>
                <a:tab pos="355600" algn="l"/>
              </a:tabLst>
            </a:pPr>
            <a:r>
              <a:rPr lang="th-TH" sz="2400">
                <a:latin typeface="Tahoma" pitchFamily="34" charset="0"/>
                <a:cs typeface="Tahoma" pitchFamily="34" charset="0"/>
              </a:rPr>
              <a:t>A simplest network model</a:t>
            </a:r>
          </a:p>
          <a:p>
            <a:pPr marL="355600" indent="-342900">
              <a:spcBef>
                <a:spcPts val="475"/>
              </a:spcBef>
              <a:buFont typeface="Arial" charset="0"/>
              <a:buChar char="•"/>
              <a:tabLst>
                <a:tab pos="354013" algn="l"/>
                <a:tab pos="355600" algn="l"/>
              </a:tabLst>
            </a:pPr>
            <a:r>
              <a:rPr lang="th-TH" sz="2400">
                <a:latin typeface="Tahoma" pitchFamily="34" charset="0"/>
                <a:cs typeface="Tahoma" pitchFamily="34" charset="0"/>
              </a:rPr>
              <a:t>In the </a:t>
            </a:r>
            <a:r>
              <a:rPr lang="th-TH" sz="2400" i="1">
                <a:latin typeface="Consolas" pitchFamily="49" charset="0"/>
                <a:cs typeface="Consolas" pitchFamily="49" charset="0"/>
              </a:rPr>
              <a:t>G</a:t>
            </a:r>
            <a:r>
              <a:rPr lang="th-TH" sz="2400">
                <a:latin typeface="Consolas" pitchFamily="49" charset="0"/>
                <a:cs typeface="Consolas" pitchFamily="49" charset="0"/>
              </a:rPr>
              <a:t>(</a:t>
            </a:r>
            <a:r>
              <a:rPr lang="th-TH" sz="2400" i="1">
                <a:latin typeface="Consolas" pitchFamily="49" charset="0"/>
                <a:cs typeface="Consolas" pitchFamily="49" charset="0"/>
              </a:rPr>
              <a:t>n</a:t>
            </a:r>
            <a:r>
              <a:rPr lang="th-TH" sz="2400">
                <a:latin typeface="Consolas" pitchFamily="49" charset="0"/>
                <a:cs typeface="Consolas" pitchFamily="49" charset="0"/>
              </a:rPr>
              <a:t>,</a:t>
            </a:r>
            <a:r>
              <a:rPr lang="th-TH" sz="2400" i="1">
                <a:latin typeface="Consolas" pitchFamily="49" charset="0"/>
                <a:cs typeface="Consolas" pitchFamily="49" charset="0"/>
              </a:rPr>
              <a:t>m</a:t>
            </a:r>
            <a:r>
              <a:rPr lang="th-TH" sz="2400">
                <a:latin typeface="Consolas" pitchFamily="49" charset="0"/>
                <a:cs typeface="Consolas" pitchFamily="49" charset="0"/>
              </a:rPr>
              <a:t>) </a:t>
            </a:r>
            <a:r>
              <a:rPr lang="th-TH" sz="2400">
                <a:latin typeface="Tahoma" pitchFamily="34" charset="0"/>
                <a:cs typeface="Tahoma" pitchFamily="34" charset="0"/>
              </a:rPr>
              <a:t>model,</a:t>
            </a:r>
          </a:p>
          <a:p>
            <a:pPr marL="355600" indent="-342900">
              <a:lnSpc>
                <a:spcPts val="2325"/>
              </a:lnSpc>
              <a:spcBef>
                <a:spcPts val="725"/>
              </a:spcBef>
              <a:tabLst>
                <a:tab pos="354013" algn="l"/>
                <a:tab pos="355600" algn="l"/>
              </a:tabLst>
            </a:pPr>
            <a:r>
              <a:rPr lang="th-TH" sz="2000">
                <a:cs typeface="Arial" charset="0"/>
              </a:rPr>
              <a:t>–	</a:t>
            </a:r>
            <a:r>
              <a:rPr lang="th-TH" sz="2000">
                <a:latin typeface="Tahoma" pitchFamily="34" charset="0"/>
                <a:cs typeface="Tahoma" pitchFamily="34" charset="0"/>
              </a:rPr>
              <a:t>a graph is chosen uniformly at random from the collection of </a:t>
            </a:r>
            <a:r>
              <a:rPr lang="th-TH" sz="2000">
                <a:solidFill>
                  <a:srgbClr val="C00000"/>
                </a:solidFill>
                <a:latin typeface="Tahoma" pitchFamily="34" charset="0"/>
                <a:cs typeface="Tahoma" pitchFamily="34" charset="0"/>
              </a:rPr>
              <a:t>all  graphs </a:t>
            </a:r>
            <a:r>
              <a:rPr lang="th-TH" sz="2000">
                <a:latin typeface="Tahoma" pitchFamily="34" charset="0"/>
                <a:cs typeface="Tahoma" pitchFamily="34" charset="0"/>
              </a:rPr>
              <a:t>which have </a:t>
            </a:r>
            <a:r>
              <a:rPr lang="th-TH" sz="2000" i="1">
                <a:latin typeface="Consolas" pitchFamily="49" charset="0"/>
                <a:cs typeface="Consolas" pitchFamily="49" charset="0"/>
              </a:rPr>
              <a:t>n </a:t>
            </a:r>
            <a:r>
              <a:rPr lang="th-TH" sz="2000">
                <a:latin typeface="Tahoma" pitchFamily="34" charset="0"/>
                <a:cs typeface="Tahoma" pitchFamily="34" charset="0"/>
              </a:rPr>
              <a:t>nodes and </a:t>
            </a:r>
            <a:r>
              <a:rPr lang="th-TH" sz="2000" i="1">
                <a:latin typeface="Consolas" pitchFamily="49" charset="0"/>
                <a:cs typeface="Consolas" pitchFamily="49" charset="0"/>
              </a:rPr>
              <a:t>m </a:t>
            </a:r>
            <a:r>
              <a:rPr lang="th-TH" sz="2000">
                <a:latin typeface="Tahoma" pitchFamily="34" charset="0"/>
                <a:cs typeface="Tahoma" pitchFamily="34" charset="0"/>
              </a:rPr>
              <a:t>edges.</a:t>
            </a:r>
          </a:p>
          <a:p>
            <a:pPr marL="355600" indent="-342900">
              <a:spcBef>
                <a:spcPts val="25"/>
              </a:spcBef>
              <a:tabLst>
                <a:tab pos="354013" algn="l"/>
                <a:tab pos="355600" algn="l"/>
              </a:tabLst>
            </a:pPr>
            <a:endParaRPr lang="th-TH" sz="3000">
              <a:latin typeface="Times New Roman" pitchFamily="18" charset="0"/>
              <a:cs typeface="Times New Roman" pitchFamily="18" charset="0"/>
            </a:endParaRPr>
          </a:p>
          <a:p>
            <a:pPr marL="355600" indent="-342900">
              <a:buFont typeface="Arial" charset="0"/>
              <a:buChar char="•"/>
              <a:tabLst>
                <a:tab pos="354013" algn="l"/>
                <a:tab pos="355600" algn="l"/>
              </a:tabLst>
            </a:pPr>
            <a:r>
              <a:rPr lang="th-TH" sz="2400">
                <a:latin typeface="Tahoma" pitchFamily="34" charset="0"/>
                <a:cs typeface="Tahoma" pitchFamily="34" charset="0"/>
              </a:rPr>
              <a:t>So, that specific graph will appear with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36575" y="4772025"/>
            <a:ext cx="8047038" cy="76200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355600" indent="-34290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  <a:tabLst>
                <a:tab pos="354965" algn="l"/>
                <a:tab pos="355600" algn="l"/>
              </a:tabLst>
              <a:defRPr/>
            </a:pPr>
            <a:r>
              <a:rPr sz="2400" spc="-45" dirty="0">
                <a:latin typeface="Tahoma"/>
                <a:cs typeface="Tahoma"/>
              </a:rPr>
              <a:t>Moreover, </a:t>
            </a:r>
            <a:r>
              <a:rPr sz="2400" spc="-5" dirty="0">
                <a:latin typeface="Tahoma"/>
                <a:cs typeface="Tahoma"/>
              </a:rPr>
              <a:t>we expect </a:t>
            </a:r>
            <a:r>
              <a:rPr sz="2400" i="1" dirty="0">
                <a:latin typeface="Consolas"/>
                <a:cs typeface="Consolas"/>
              </a:rPr>
              <a:t>G</a:t>
            </a:r>
            <a:r>
              <a:rPr sz="2400" dirty="0">
                <a:latin typeface="Consolas"/>
                <a:cs typeface="Consolas"/>
              </a:rPr>
              <a:t>(</a:t>
            </a:r>
            <a:r>
              <a:rPr sz="2400" i="1" dirty="0">
                <a:latin typeface="Consolas"/>
                <a:cs typeface="Consolas"/>
              </a:rPr>
              <a:t>n</a:t>
            </a:r>
            <a:r>
              <a:rPr sz="2400" dirty="0">
                <a:latin typeface="Consolas"/>
                <a:cs typeface="Consolas"/>
              </a:rPr>
              <a:t>,</a:t>
            </a:r>
            <a:r>
              <a:rPr sz="2400" i="1" dirty="0">
                <a:latin typeface="Consolas"/>
                <a:cs typeface="Consolas"/>
              </a:rPr>
              <a:t>p</a:t>
            </a:r>
            <a:r>
              <a:rPr sz="2400" dirty="0">
                <a:latin typeface="Consolas"/>
                <a:cs typeface="Consolas"/>
              </a:rPr>
              <a:t>)</a:t>
            </a:r>
            <a:r>
              <a:rPr sz="2400" dirty="0">
                <a:latin typeface="Symbol"/>
                <a:cs typeface="Symbol"/>
              </a:rPr>
              <a:t></a:t>
            </a:r>
            <a:r>
              <a:rPr sz="2400" i="1" dirty="0">
                <a:latin typeface="Consolas"/>
                <a:cs typeface="Consolas"/>
              </a:rPr>
              <a:t>G</a:t>
            </a:r>
            <a:r>
              <a:rPr sz="2400" dirty="0">
                <a:latin typeface="Consolas"/>
                <a:cs typeface="Consolas"/>
              </a:rPr>
              <a:t>(</a:t>
            </a:r>
            <a:r>
              <a:rPr sz="2400" i="1" dirty="0">
                <a:latin typeface="Consolas"/>
                <a:cs typeface="Consolas"/>
              </a:rPr>
              <a:t>n</a:t>
            </a:r>
            <a:r>
              <a:rPr sz="2400" dirty="0">
                <a:latin typeface="Consolas"/>
                <a:cs typeface="Consolas"/>
              </a:rPr>
              <a:t>,</a:t>
            </a:r>
            <a:r>
              <a:rPr sz="2400" i="1" dirty="0">
                <a:latin typeface="Consolas"/>
                <a:cs typeface="Consolas"/>
              </a:rPr>
              <a:t>m</a:t>
            </a:r>
            <a:r>
              <a:rPr sz="2400" dirty="0">
                <a:latin typeface="Consolas"/>
                <a:cs typeface="Consolas"/>
              </a:rPr>
              <a:t>) </a:t>
            </a:r>
            <a:r>
              <a:rPr sz="2400" dirty="0">
                <a:latin typeface="Tahoma"/>
                <a:cs typeface="Tahoma"/>
              </a:rPr>
              <a:t>if </a:t>
            </a:r>
            <a:r>
              <a:rPr sz="2400" spc="-5" dirty="0">
                <a:latin typeface="Tahoma"/>
                <a:cs typeface="Tahoma"/>
              </a:rPr>
              <a:t>we choose </a:t>
            </a:r>
            <a:r>
              <a:rPr sz="2400" i="1" dirty="0">
                <a:latin typeface="Consolas"/>
                <a:cs typeface="Consolas"/>
              </a:rPr>
              <a:t>p</a:t>
            </a:r>
            <a:r>
              <a:rPr sz="2400" i="1" spc="-1050" dirty="0">
                <a:latin typeface="Consolas"/>
                <a:cs typeface="Consolas"/>
              </a:rPr>
              <a:t> </a:t>
            </a:r>
            <a:r>
              <a:rPr sz="2400" spc="-5" dirty="0">
                <a:latin typeface="Tahoma"/>
                <a:cs typeface="Tahoma"/>
              </a:rPr>
              <a:t>and</a:t>
            </a:r>
            <a:endParaRPr sz="2400">
              <a:latin typeface="Tahoma"/>
              <a:cs typeface="Tahoma"/>
            </a:endParaRPr>
          </a:p>
          <a:p>
            <a:pPr marL="35496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2400" i="1" dirty="0">
                <a:latin typeface="Consolas"/>
                <a:cs typeface="Consolas"/>
              </a:rPr>
              <a:t>m</a:t>
            </a:r>
            <a:r>
              <a:rPr sz="2400" i="1" spc="-650" dirty="0">
                <a:latin typeface="Consolas"/>
                <a:cs typeface="Consolas"/>
              </a:rPr>
              <a:t> </a:t>
            </a:r>
            <a:r>
              <a:rPr sz="2400" spc="-5" dirty="0">
                <a:latin typeface="Tahoma"/>
                <a:cs typeface="Tahoma"/>
              </a:rPr>
              <a:t>such that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18438" name="object 7"/>
          <p:cNvSpPr>
            <a:spLocks noChangeArrowheads="1"/>
          </p:cNvSpPr>
          <p:nvPr/>
        </p:nvSpPr>
        <p:spPr bwMode="auto">
          <a:xfrm>
            <a:off x="258763" y="254000"/>
            <a:ext cx="1592262" cy="754063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8439" name="object 8"/>
          <p:cNvSpPr>
            <a:spLocks noChangeArrowheads="1"/>
          </p:cNvSpPr>
          <p:nvPr/>
        </p:nvSpPr>
        <p:spPr bwMode="auto">
          <a:xfrm>
            <a:off x="1235075" y="254000"/>
            <a:ext cx="1901825" cy="754063"/>
          </a:xfrm>
          <a:prstGeom prst="rect">
            <a:avLst/>
          </a:prstGeom>
          <a:blipFill dpi="0" rotWithShape="1">
            <a:blip r:embed="rId6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8440" name="object 9"/>
          <p:cNvSpPr>
            <a:spLocks noChangeArrowheads="1"/>
          </p:cNvSpPr>
          <p:nvPr/>
        </p:nvSpPr>
        <p:spPr bwMode="auto">
          <a:xfrm>
            <a:off x="2519363" y="254000"/>
            <a:ext cx="814387" cy="754063"/>
          </a:xfrm>
          <a:prstGeom prst="rect">
            <a:avLst/>
          </a:prstGeom>
          <a:blipFill dpi="0" rotWithShape="1">
            <a:blip r:embed="rId7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8441" name="object 10"/>
          <p:cNvSpPr>
            <a:spLocks noChangeArrowheads="1"/>
          </p:cNvSpPr>
          <p:nvPr/>
        </p:nvSpPr>
        <p:spPr bwMode="auto">
          <a:xfrm>
            <a:off x="2716213" y="254000"/>
            <a:ext cx="1914525" cy="754063"/>
          </a:xfrm>
          <a:prstGeom prst="rect">
            <a:avLst/>
          </a:prstGeom>
          <a:blipFill dpi="0" rotWithShape="1">
            <a:blip r:embed="rId8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8442" name="object 11"/>
          <p:cNvSpPr>
            <a:spLocks noChangeArrowheads="1"/>
          </p:cNvSpPr>
          <p:nvPr/>
        </p:nvSpPr>
        <p:spPr bwMode="auto">
          <a:xfrm>
            <a:off x="4146550" y="254000"/>
            <a:ext cx="2005013" cy="754063"/>
          </a:xfrm>
          <a:prstGeom prst="rect">
            <a:avLst/>
          </a:prstGeom>
          <a:blipFill dpi="0" rotWithShape="1">
            <a:blip r:embed="rId9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marL="93980" eaLnBrk="1" fontAlgn="auto" hangingPunct="1">
              <a:lnSpc>
                <a:spcPts val="4315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/>
              <a:t>The Erdös-Rényi</a:t>
            </a:r>
            <a:r>
              <a:rPr spc="-85" dirty="0"/>
              <a:t> </a:t>
            </a:r>
            <a:r>
              <a:rPr spc="-5" dirty="0"/>
              <a:t>Model</a:t>
            </a:r>
          </a:p>
        </p:txBody>
      </p:sp>
      <p:sp>
        <p:nvSpPr>
          <p:cNvPr id="18444" name="object 13"/>
          <p:cNvSpPr>
            <a:spLocks/>
          </p:cNvSpPr>
          <p:nvPr/>
        </p:nvSpPr>
        <p:spPr bwMode="auto">
          <a:xfrm>
            <a:off x="2959100" y="3643313"/>
            <a:ext cx="3387725" cy="793750"/>
          </a:xfrm>
          <a:custGeom>
            <a:avLst/>
            <a:gdLst>
              <a:gd name="T0" fmla="*/ 0 w 3387090"/>
              <a:gd name="T1" fmla="*/ 0 h 794385"/>
              <a:gd name="T2" fmla="*/ 3387419 w 3387090"/>
              <a:gd name="T3" fmla="*/ 0 h 794385"/>
              <a:gd name="T4" fmla="*/ 3387419 w 3387090"/>
              <a:gd name="T5" fmla="*/ 793762 h 794385"/>
              <a:gd name="T6" fmla="*/ 0 w 3387090"/>
              <a:gd name="T7" fmla="*/ 793762 h 794385"/>
              <a:gd name="T8" fmla="*/ 0 w 3387090"/>
              <a:gd name="T9" fmla="*/ 0 h 79438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387090"/>
              <a:gd name="T16" fmla="*/ 0 h 794385"/>
              <a:gd name="T17" fmla="*/ 3387090 w 3387090"/>
              <a:gd name="T18" fmla="*/ 794385 h 79438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387090" h="794385">
                <a:moveTo>
                  <a:pt x="0" y="0"/>
                </a:moveTo>
                <a:lnTo>
                  <a:pt x="3386785" y="0"/>
                </a:lnTo>
                <a:lnTo>
                  <a:pt x="3386785" y="794397"/>
                </a:lnTo>
                <a:lnTo>
                  <a:pt x="0" y="794397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8445" name="object 14"/>
          <p:cNvSpPr>
            <a:spLocks/>
          </p:cNvSpPr>
          <p:nvPr/>
        </p:nvSpPr>
        <p:spPr bwMode="auto">
          <a:xfrm>
            <a:off x="2959100" y="3643313"/>
            <a:ext cx="3387725" cy="793750"/>
          </a:xfrm>
          <a:custGeom>
            <a:avLst/>
            <a:gdLst>
              <a:gd name="T0" fmla="*/ 0 w 3387090"/>
              <a:gd name="T1" fmla="*/ 0 h 794385"/>
              <a:gd name="T2" fmla="*/ 3387419 w 3387090"/>
              <a:gd name="T3" fmla="*/ 0 h 794385"/>
              <a:gd name="T4" fmla="*/ 3387419 w 3387090"/>
              <a:gd name="T5" fmla="*/ 793762 h 794385"/>
              <a:gd name="T6" fmla="*/ 0 w 3387090"/>
              <a:gd name="T7" fmla="*/ 793762 h 794385"/>
              <a:gd name="T8" fmla="*/ 0 w 3387090"/>
              <a:gd name="T9" fmla="*/ 0 h 79438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387090"/>
              <a:gd name="T16" fmla="*/ 0 h 794385"/>
              <a:gd name="T17" fmla="*/ 3387090 w 3387090"/>
              <a:gd name="T18" fmla="*/ 794385 h 79438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387090" h="794385">
                <a:moveTo>
                  <a:pt x="0" y="0"/>
                </a:moveTo>
                <a:lnTo>
                  <a:pt x="3386785" y="0"/>
                </a:lnTo>
                <a:lnTo>
                  <a:pt x="3386785" y="794397"/>
                </a:lnTo>
                <a:lnTo>
                  <a:pt x="0" y="794397"/>
                </a:lnTo>
                <a:lnTo>
                  <a:pt x="0" y="0"/>
                </a:lnTo>
                <a:close/>
              </a:path>
            </a:pathLst>
          </a:custGeom>
          <a:noFill/>
          <a:ln w="25399">
            <a:solidFill>
              <a:srgbClr val="F79546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5" name="object 15"/>
          <p:cNvSpPr txBox="1"/>
          <p:nvPr/>
        </p:nvSpPr>
        <p:spPr>
          <a:xfrm>
            <a:off x="5695950" y="3697288"/>
            <a:ext cx="130175" cy="295275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850" i="1" spc="5" dirty="0">
                <a:latin typeface="Consolas"/>
                <a:cs typeface="Consolas"/>
              </a:rPr>
              <a:t>n</a:t>
            </a:r>
            <a:endParaRPr sz="1850">
              <a:latin typeface="Consolas"/>
              <a:cs typeface="Consola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695950" y="4051300"/>
            <a:ext cx="130175" cy="296863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850" i="1" spc="5" dirty="0">
                <a:latin typeface="Consolas"/>
                <a:cs typeface="Consolas"/>
              </a:rPr>
              <a:t>m</a:t>
            </a:r>
            <a:endParaRPr sz="1850">
              <a:latin typeface="Consolas"/>
              <a:cs typeface="Consola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155950" y="3806825"/>
            <a:ext cx="2997200" cy="504825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dirty="0">
                <a:latin typeface="Consolas"/>
                <a:cs typeface="Consolas"/>
              </a:rPr>
              <a:t>Pr[</a:t>
            </a:r>
            <a:r>
              <a:rPr i="1" dirty="0">
                <a:latin typeface="Consolas"/>
                <a:cs typeface="Consolas"/>
              </a:rPr>
              <a:t>G</a:t>
            </a:r>
            <a:r>
              <a:rPr sz="2775" i="1" baseline="-21021" dirty="0">
                <a:latin typeface="Consolas"/>
                <a:cs typeface="Consolas"/>
              </a:rPr>
              <a:t>nm</a:t>
            </a:r>
            <a:r>
              <a:rPr dirty="0">
                <a:latin typeface="Consolas"/>
                <a:cs typeface="Consolas"/>
              </a:rPr>
              <a:t>] =</a:t>
            </a:r>
            <a:r>
              <a:rPr spc="-90" dirty="0">
                <a:latin typeface="Consolas"/>
                <a:cs typeface="Consolas"/>
              </a:rPr>
              <a:t> </a:t>
            </a:r>
            <a:r>
              <a:rPr dirty="0">
                <a:latin typeface="Consolas"/>
                <a:cs typeface="Consolas"/>
              </a:rPr>
              <a:t>1/(</a:t>
            </a:r>
            <a:r>
              <a:rPr sz="2775" baseline="33033" dirty="0">
                <a:latin typeface="Consolas"/>
                <a:cs typeface="Consolas"/>
              </a:rPr>
              <a:t>(</a:t>
            </a:r>
            <a:r>
              <a:rPr sz="2775" baseline="12012" dirty="0">
                <a:latin typeface="Consolas"/>
                <a:cs typeface="Consolas"/>
              </a:rPr>
              <a:t>2</a:t>
            </a:r>
            <a:r>
              <a:rPr sz="2775" baseline="33033" dirty="0">
                <a:latin typeface="Consolas"/>
                <a:cs typeface="Consolas"/>
              </a:rPr>
              <a:t>)</a:t>
            </a:r>
            <a:r>
              <a:rPr dirty="0">
                <a:latin typeface="Consolas"/>
                <a:cs typeface="Consolas"/>
              </a:rPr>
              <a:t>)</a:t>
            </a:r>
            <a:endParaRPr>
              <a:latin typeface="Consolas"/>
              <a:cs typeface="Consolas"/>
            </a:endParaRPr>
          </a:p>
        </p:txBody>
      </p:sp>
      <p:sp>
        <p:nvSpPr>
          <p:cNvPr id="18449" name="object 18"/>
          <p:cNvSpPr>
            <a:spLocks/>
          </p:cNvSpPr>
          <p:nvPr/>
        </p:nvSpPr>
        <p:spPr bwMode="auto">
          <a:xfrm>
            <a:off x="3714750" y="5429250"/>
            <a:ext cx="1874838" cy="793750"/>
          </a:xfrm>
          <a:custGeom>
            <a:avLst/>
            <a:gdLst>
              <a:gd name="T0" fmla="*/ 0 w 1875154"/>
              <a:gd name="T1" fmla="*/ 0 h 794385"/>
              <a:gd name="T2" fmla="*/ 1874826 w 1875154"/>
              <a:gd name="T3" fmla="*/ 0 h 794385"/>
              <a:gd name="T4" fmla="*/ 1874826 w 1875154"/>
              <a:gd name="T5" fmla="*/ 793762 h 794385"/>
              <a:gd name="T6" fmla="*/ 0 w 1875154"/>
              <a:gd name="T7" fmla="*/ 793762 h 794385"/>
              <a:gd name="T8" fmla="*/ 0 w 1875154"/>
              <a:gd name="T9" fmla="*/ 0 h 79438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875154"/>
              <a:gd name="T16" fmla="*/ 0 h 794385"/>
              <a:gd name="T17" fmla="*/ 1875154 w 1875154"/>
              <a:gd name="T18" fmla="*/ 794385 h 79438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875154" h="794385">
                <a:moveTo>
                  <a:pt x="0" y="0"/>
                </a:moveTo>
                <a:lnTo>
                  <a:pt x="1875142" y="0"/>
                </a:lnTo>
                <a:lnTo>
                  <a:pt x="1875142" y="794397"/>
                </a:lnTo>
                <a:lnTo>
                  <a:pt x="0" y="794397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8450" name="object 19"/>
          <p:cNvSpPr>
            <a:spLocks/>
          </p:cNvSpPr>
          <p:nvPr/>
        </p:nvSpPr>
        <p:spPr bwMode="auto">
          <a:xfrm>
            <a:off x="3714750" y="5429250"/>
            <a:ext cx="1874838" cy="793750"/>
          </a:xfrm>
          <a:custGeom>
            <a:avLst/>
            <a:gdLst>
              <a:gd name="T0" fmla="*/ 0 w 1875154"/>
              <a:gd name="T1" fmla="*/ 0 h 794385"/>
              <a:gd name="T2" fmla="*/ 1874826 w 1875154"/>
              <a:gd name="T3" fmla="*/ 0 h 794385"/>
              <a:gd name="T4" fmla="*/ 1874826 w 1875154"/>
              <a:gd name="T5" fmla="*/ 793762 h 794385"/>
              <a:gd name="T6" fmla="*/ 0 w 1875154"/>
              <a:gd name="T7" fmla="*/ 793762 h 794385"/>
              <a:gd name="T8" fmla="*/ 0 w 1875154"/>
              <a:gd name="T9" fmla="*/ 0 h 79438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875154"/>
              <a:gd name="T16" fmla="*/ 0 h 794385"/>
              <a:gd name="T17" fmla="*/ 1875154 w 1875154"/>
              <a:gd name="T18" fmla="*/ 794385 h 79438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875154" h="794385">
                <a:moveTo>
                  <a:pt x="0" y="0"/>
                </a:moveTo>
                <a:lnTo>
                  <a:pt x="1875142" y="0"/>
                </a:lnTo>
                <a:lnTo>
                  <a:pt x="1875142" y="794397"/>
                </a:lnTo>
                <a:lnTo>
                  <a:pt x="0" y="794397"/>
                </a:lnTo>
                <a:lnTo>
                  <a:pt x="0" y="0"/>
                </a:lnTo>
                <a:close/>
              </a:path>
            </a:pathLst>
          </a:custGeom>
          <a:noFill/>
          <a:ln w="25400">
            <a:solidFill>
              <a:srgbClr val="F79546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20" name="object 20"/>
          <p:cNvSpPr txBox="1"/>
          <p:nvPr/>
        </p:nvSpPr>
        <p:spPr>
          <a:xfrm>
            <a:off x="4879975" y="5819775"/>
            <a:ext cx="130175" cy="296863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850" spc="5" dirty="0">
                <a:latin typeface="Consolas"/>
                <a:cs typeface="Consolas"/>
              </a:rPr>
              <a:t>2</a:t>
            </a:r>
            <a:endParaRPr sz="1850">
              <a:latin typeface="Consolas"/>
              <a:cs typeface="Consolas"/>
            </a:endParaRPr>
          </a:p>
        </p:txBody>
      </p:sp>
      <p:sp>
        <p:nvSpPr>
          <p:cNvPr id="22" name="object 22"/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marL="12700" fontAlgn="auto">
              <a:lnSpc>
                <a:spcPts val="113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>
                <a:latin typeface="Tahoma"/>
                <a:cs typeface="Tahoma"/>
              </a:rPr>
              <a:t>Lecture 3: Random</a:t>
            </a:r>
            <a:r>
              <a:rPr spc="-65" dirty="0">
                <a:latin typeface="Tahoma"/>
                <a:cs typeface="Tahoma"/>
              </a:rPr>
              <a:t> </a:t>
            </a:r>
            <a:r>
              <a:rPr spc="-5" dirty="0">
                <a:latin typeface="Tahoma"/>
                <a:cs typeface="Tahoma"/>
              </a:rPr>
              <a:t>Graphs</a:t>
            </a:r>
          </a:p>
        </p:txBody>
      </p:sp>
      <p:sp>
        <p:nvSpPr>
          <p:cNvPr id="18453" name="object 23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marL="65088"/>
            <a:fld id="{F5E02DC6-3381-40D8-97BF-7524B05FA1A5}" type="slidenum">
              <a:rPr lang="en-US" smtClean="0"/>
              <a:pPr marL="65088"/>
              <a:t>8</a:t>
            </a:fld>
            <a:endParaRPr lang="th-TH" smtClean="0"/>
          </a:p>
        </p:txBody>
      </p:sp>
      <p:sp>
        <p:nvSpPr>
          <p:cNvPr id="21" name="object 21"/>
          <p:cNvSpPr txBox="1"/>
          <p:nvPr/>
        </p:nvSpPr>
        <p:spPr>
          <a:xfrm>
            <a:off x="3903663" y="5592763"/>
            <a:ext cx="1498600" cy="447675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i="1" dirty="0">
                <a:latin typeface="Consolas"/>
                <a:cs typeface="Consolas"/>
              </a:rPr>
              <a:t>m </a:t>
            </a:r>
            <a:r>
              <a:rPr dirty="0">
                <a:latin typeface="Consolas"/>
                <a:cs typeface="Consolas"/>
              </a:rPr>
              <a:t>=</a:t>
            </a:r>
            <a:r>
              <a:rPr spc="-110" dirty="0">
                <a:latin typeface="Consolas"/>
                <a:cs typeface="Consolas"/>
              </a:rPr>
              <a:t> </a:t>
            </a:r>
            <a:r>
              <a:rPr dirty="0">
                <a:latin typeface="Consolas"/>
                <a:cs typeface="Consolas"/>
              </a:rPr>
              <a:t>(</a:t>
            </a:r>
            <a:r>
              <a:rPr sz="2775" i="1" baseline="30030" dirty="0">
                <a:latin typeface="Consolas"/>
                <a:cs typeface="Consolas"/>
              </a:rPr>
              <a:t>n</a:t>
            </a:r>
            <a:r>
              <a:rPr dirty="0">
                <a:latin typeface="Consolas"/>
                <a:cs typeface="Consolas"/>
              </a:rPr>
              <a:t>)</a:t>
            </a:r>
            <a:r>
              <a:rPr i="1" dirty="0">
                <a:latin typeface="Consolas"/>
                <a:cs typeface="Consolas"/>
              </a:rPr>
              <a:t>p</a:t>
            </a:r>
            <a:endParaRPr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object 2"/>
          <p:cNvSpPr>
            <a:spLocks/>
          </p:cNvSpPr>
          <p:nvPr/>
        </p:nvSpPr>
        <p:spPr bwMode="auto">
          <a:xfrm>
            <a:off x="468313" y="1000125"/>
            <a:ext cx="8208962" cy="0"/>
          </a:xfrm>
          <a:custGeom>
            <a:avLst/>
            <a:gdLst>
              <a:gd name="T0" fmla="*/ 0 w 8209280"/>
              <a:gd name="T1" fmla="*/ 8208590 w 8209280"/>
              <a:gd name="T2" fmla="*/ 0 60000 65536"/>
              <a:gd name="T3" fmla="*/ 0 60000 65536"/>
              <a:gd name="T4" fmla="*/ 0 w 8209280"/>
              <a:gd name="T5" fmla="*/ 8209280 w 8209280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T4" t="0" r="T5" b="0"/>
            <a:pathLst>
              <a:path w="8209280">
                <a:moveTo>
                  <a:pt x="0" y="0"/>
                </a:moveTo>
                <a:lnTo>
                  <a:pt x="8208911" y="0"/>
                </a:lnTo>
              </a:path>
            </a:pathLst>
          </a:custGeom>
          <a:noFill/>
          <a:ln w="38100">
            <a:solidFill>
              <a:srgbClr val="6699FF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20482" name="object 3"/>
          <p:cNvSpPr>
            <a:spLocks noChangeArrowheads="1"/>
          </p:cNvSpPr>
          <p:nvPr/>
        </p:nvSpPr>
        <p:spPr bwMode="auto">
          <a:xfrm>
            <a:off x="180975" y="6383338"/>
            <a:ext cx="1441450" cy="328612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20483" name="object 4"/>
          <p:cNvSpPr>
            <a:spLocks noChangeArrowheads="1"/>
          </p:cNvSpPr>
          <p:nvPr/>
        </p:nvSpPr>
        <p:spPr bwMode="auto">
          <a:xfrm>
            <a:off x="1693863" y="6383338"/>
            <a:ext cx="1147762" cy="379412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20484" name="object 5"/>
          <p:cNvSpPr txBox="1">
            <a:spLocks noChangeArrowheads="1"/>
          </p:cNvSpPr>
          <p:nvPr/>
        </p:nvSpPr>
        <p:spPr bwMode="auto">
          <a:xfrm>
            <a:off x="536575" y="1096963"/>
            <a:ext cx="7842250" cy="2493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marL="354013" indent="-341313">
              <a:lnSpc>
                <a:spcPct val="102000"/>
              </a:lnSpc>
              <a:buFont typeface="Arial" charset="0"/>
              <a:buChar char="•"/>
              <a:tabLst>
                <a:tab pos="354013" algn="l"/>
                <a:tab pos="355600" algn="l"/>
              </a:tabLst>
            </a:pPr>
            <a:r>
              <a:rPr lang="th-TH" sz="2400">
                <a:latin typeface="Tahoma" pitchFamily="34" charset="0"/>
                <a:cs typeface="Tahoma" pitchFamily="34" charset="0"/>
              </a:rPr>
              <a:t>As the size of the network increases, if you keep </a:t>
            </a:r>
            <a:r>
              <a:rPr lang="th-TH" sz="2400" i="1">
                <a:latin typeface="Consolas" pitchFamily="49" charset="0"/>
                <a:cs typeface="Consolas" pitchFamily="49" charset="0"/>
              </a:rPr>
              <a:t>p </a:t>
            </a:r>
            <a:r>
              <a:rPr lang="th-TH" sz="2400">
                <a:latin typeface="Tahoma" pitchFamily="34" charset="0"/>
                <a:cs typeface="Tahoma" pitchFamily="34" charset="0"/>
              </a:rPr>
              <a:t>(i.e.,  the probability of any two nodes being connected) the  same, what happens to the average degree?</a:t>
            </a:r>
          </a:p>
          <a:p>
            <a:pPr marL="927100" lvl="1" indent="-457200">
              <a:spcBef>
                <a:spcPts val="1200"/>
              </a:spcBef>
              <a:buFontTx/>
              <a:buAutoNum type="alphaLcParenR"/>
              <a:tabLst>
                <a:tab pos="354013" algn="l"/>
                <a:tab pos="355600" algn="l"/>
              </a:tabLst>
            </a:pPr>
            <a:r>
              <a:rPr lang="th-TH" sz="2000">
                <a:latin typeface="Tahoma" pitchFamily="34" charset="0"/>
                <a:cs typeface="Tahoma" pitchFamily="34" charset="0"/>
              </a:rPr>
              <a:t>stays the same</a:t>
            </a:r>
          </a:p>
          <a:p>
            <a:pPr marL="927100" lvl="1" indent="-457200">
              <a:spcBef>
                <a:spcPts val="1200"/>
              </a:spcBef>
              <a:buFontTx/>
              <a:buAutoNum type="alphaLcParenR"/>
              <a:tabLst>
                <a:tab pos="354013" algn="l"/>
                <a:tab pos="355600" algn="l"/>
              </a:tabLst>
            </a:pPr>
            <a:r>
              <a:rPr lang="th-TH" sz="2000">
                <a:latin typeface="Tahoma" pitchFamily="34" charset="0"/>
                <a:cs typeface="Tahoma" pitchFamily="34" charset="0"/>
              </a:rPr>
              <a:t>increases</a:t>
            </a:r>
          </a:p>
          <a:p>
            <a:pPr marL="927100" lvl="1" indent="-457200">
              <a:spcBef>
                <a:spcPts val="1200"/>
              </a:spcBef>
              <a:buFontTx/>
              <a:buAutoNum type="alphaLcParenR"/>
              <a:tabLst>
                <a:tab pos="354013" algn="l"/>
                <a:tab pos="355600" algn="l"/>
              </a:tabLst>
            </a:pPr>
            <a:r>
              <a:rPr lang="th-TH" sz="2000">
                <a:latin typeface="Tahoma" pitchFamily="34" charset="0"/>
                <a:cs typeface="Tahoma" pitchFamily="34" charset="0"/>
              </a:rPr>
              <a:t>decreases</a:t>
            </a:r>
          </a:p>
        </p:txBody>
      </p:sp>
      <p:sp>
        <p:nvSpPr>
          <p:cNvPr id="20485" name="object 6"/>
          <p:cNvSpPr>
            <a:spLocks noChangeArrowheads="1"/>
          </p:cNvSpPr>
          <p:nvPr/>
        </p:nvSpPr>
        <p:spPr bwMode="auto">
          <a:xfrm>
            <a:off x="258763" y="254000"/>
            <a:ext cx="3470275" cy="754063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marL="93980" eaLnBrk="1" fontAlgn="auto" hangingPunct="1">
              <a:lnSpc>
                <a:spcPts val="4315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/>
              <a:t>Question</a:t>
            </a:r>
            <a:r>
              <a:rPr spc="-80" dirty="0"/>
              <a:t> </a:t>
            </a:r>
            <a:r>
              <a:rPr spc="-5" dirty="0"/>
              <a:t>#1</a:t>
            </a:r>
          </a:p>
        </p:txBody>
      </p:sp>
      <p:sp>
        <p:nvSpPr>
          <p:cNvPr id="8" name="object 8"/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marL="12700" fontAlgn="auto">
              <a:lnSpc>
                <a:spcPts val="113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>
                <a:latin typeface="Tahoma"/>
                <a:cs typeface="Tahoma"/>
              </a:rPr>
              <a:t>Lecture 3: Random</a:t>
            </a:r>
            <a:r>
              <a:rPr spc="-65" dirty="0">
                <a:latin typeface="Tahoma"/>
                <a:cs typeface="Tahoma"/>
              </a:rPr>
              <a:t> </a:t>
            </a:r>
            <a:r>
              <a:rPr spc="-5" dirty="0">
                <a:latin typeface="Tahoma"/>
                <a:cs typeface="Tahoma"/>
              </a:rPr>
              <a:t>Graphs</a:t>
            </a:r>
          </a:p>
        </p:txBody>
      </p:sp>
      <p:sp>
        <p:nvSpPr>
          <p:cNvPr id="20488" name="object 9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marL="65088"/>
            <a:fld id="{B15BDC09-9948-42E9-924D-7D12AD972099}" type="slidenum">
              <a:rPr lang="en-US" smtClean="0"/>
              <a:pPr marL="65088"/>
              <a:t>9</a:t>
            </a:fld>
            <a:endParaRPr lang="th-TH" smtClean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224</TotalTime>
  <Words>2187</Words>
  <Application>Microsoft Office PowerPoint</Application>
  <PresentationFormat>On-screen Show (4:3)</PresentationFormat>
  <Paragraphs>501</Paragraphs>
  <Slides>49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Design Template</vt:lpstr>
      </vt:variant>
      <vt:variant>
        <vt:i4>4</vt:i4>
      </vt:variant>
      <vt:variant>
        <vt:lpstr>Slide Titles</vt:lpstr>
      </vt:variant>
      <vt:variant>
        <vt:i4>49</vt:i4>
      </vt:variant>
    </vt:vector>
  </HeadingPairs>
  <TitlesOfParts>
    <vt:vector size="62" baseType="lpstr">
      <vt:lpstr>Arial</vt:lpstr>
      <vt:lpstr>Angsana New</vt:lpstr>
      <vt:lpstr>Calibri</vt:lpstr>
      <vt:lpstr>Cordia New</vt:lpstr>
      <vt:lpstr>Tahoma</vt:lpstr>
      <vt:lpstr>Times New Roman</vt:lpstr>
      <vt:lpstr>Consolas</vt:lpstr>
      <vt:lpstr>Symbol</vt:lpstr>
      <vt:lpstr>Wingdings</vt:lpstr>
      <vt:lpstr>Office Theme</vt:lpstr>
      <vt:lpstr>Office Theme</vt:lpstr>
      <vt:lpstr>Office Theme</vt:lpstr>
      <vt:lpstr>Office Theme</vt:lpstr>
      <vt:lpstr>Slide 1</vt:lpstr>
      <vt:lpstr>Outline</vt:lpstr>
      <vt:lpstr>Network Models</vt:lpstr>
      <vt:lpstr>Downloading NetLogo</vt:lpstr>
      <vt:lpstr>Random Graph</vt:lpstr>
      <vt:lpstr>Random Graph</vt:lpstr>
      <vt:lpstr>Paul Erdös and Alfréd Rényi</vt:lpstr>
      <vt:lpstr>The Erdös-Rényi Model</vt:lpstr>
      <vt:lpstr>Question #1</vt:lpstr>
      <vt:lpstr>Slide 10</vt:lpstr>
      <vt:lpstr>NetLogo: Layouts</vt:lpstr>
      <vt:lpstr>Degree Distribution</vt:lpstr>
      <vt:lpstr>Question #2</vt:lpstr>
      <vt:lpstr>Question #3</vt:lpstr>
      <vt:lpstr>Question #4</vt:lpstr>
      <vt:lpstr>Degree Distribution</vt:lpstr>
      <vt:lpstr>Example: Binomial Distribution</vt:lpstr>
      <vt:lpstr> Example: if varying p </vt:lpstr>
      <vt:lpstr>Question #5</vt:lpstr>
      <vt:lpstr>What is the mean?</vt:lpstr>
      <vt:lpstr>What is the variance?</vt:lpstr>
      <vt:lpstr>Approximation</vt:lpstr>
      <vt:lpstr>Poisson Distribution</vt:lpstr>
      <vt:lpstr>Insights</vt:lpstr>
      <vt:lpstr>Keywords</vt:lpstr>
      <vt:lpstr>Giant Component</vt:lpstr>
      <vt:lpstr>Question #6</vt:lpstr>
      <vt:lpstr>Emergence of a Giant Component</vt:lpstr>
      <vt:lpstr>Percolation Theory</vt:lpstr>
      <vt:lpstr>Example: Percolation (2D Lattice)</vt:lpstr>
      <vt:lpstr>Percolation Threshold</vt:lpstr>
      <vt:lpstr>Question #7</vt:lpstr>
      <vt:lpstr>Percolation on a 2D Lattice</vt:lpstr>
      <vt:lpstr>Percolation on a Random Graph</vt:lpstr>
      <vt:lpstr>What happens to Gnp when we vary p?</vt:lpstr>
      <vt:lpstr>Back to Node Degrees of Gnp</vt:lpstr>
      <vt:lpstr>Probability of a Node Being Isolated</vt:lpstr>
      <vt:lpstr>Case of No Isolated Nodes</vt:lpstr>
      <vt:lpstr>Case of No Isolated Nodes</vt:lpstr>
      <vt:lpstr>Evolution of a Random Graph</vt:lpstr>
      <vt:lpstr>Emergence of a Giant Component</vt:lpstr>
      <vt:lpstr>Question #8</vt:lpstr>
      <vt:lpstr>Why just One Giant Component?</vt:lpstr>
      <vt:lpstr>Average Shortest Path</vt:lpstr>
      <vt:lpstr>Average Shortest Path</vt:lpstr>
      <vt:lpstr> Friends at Distance l </vt:lpstr>
      <vt:lpstr>What This Means in Practice?</vt:lpstr>
      <vt:lpstr>Erdös-Rényi Avg. Shortest Path</vt:lpstr>
      <vt:lpstr>Slide 49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un</dc:creator>
  <cp:lastModifiedBy>KID</cp:lastModifiedBy>
  <cp:revision>4</cp:revision>
  <dcterms:created xsi:type="dcterms:W3CDTF">2017-02-08T01:57:23Z</dcterms:created>
  <dcterms:modified xsi:type="dcterms:W3CDTF">2017-03-14T05:03:33Z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2017-02-05T00:00:00Z</vt:filetime>
  </property>
  <property fmtid="{D5CDD505-2E9C-101B-9397-08002B2CF9AE}" pid="3" name="Creator">
    <vt:lpwstr>Acrobat PDFMaker 10.1 for PowerPoint</vt:lpwstr>
  </property>
  <property fmtid="{D5CDD505-2E9C-101B-9397-08002B2CF9AE}" pid="4" name="LastSaved">
    <vt:filetime>2017-02-08T00:00:00Z</vt:filetime>
  </property>
</Properties>
</file>